
<file path=[Content_Types].xml><?xml version="1.0" encoding="utf-8"?>
<Types xmlns="http://schemas.openxmlformats.org/package/2006/content-types">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handoutMasterIdLst>
    <p:handoutMasterId r:id="rId5"/>
  </p:handoutMasterIdLst>
  <p:sldIdLst>
    <p:sldId id="256" r:id="rId3"/>
    <p:sldId id="258" r:id="rId4"/>
  </p:sldIdLst>
  <p:sldSz cx="12801600" cy="8280400"/>
  <p:notesSz cx="6858000" cy="9144000"/>
  <p:custDataLst>
    <p:tags r:id="rId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showGuides="1">
      <p:cViewPr>
        <p:scale>
          <a:sx n="66" d="100"/>
          <a:sy n="66" d="100"/>
        </p:scale>
        <p:origin x="588" y="28"/>
      </p:cViewPr>
      <p:guideLst>
        <p:guide orient="horz" pos="750"/>
        <p:guide pos="4032"/>
        <p:guide orient="horz" pos="444"/>
        <p:guide orient="horz" pos="916"/>
        <p:guide orient="horz" pos="1317"/>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gs" Target="tags/tag61.xml"/><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5" Type="http://schemas.openxmlformats.org/officeDocument/2006/relationships/tags" Target="../tags/tag10.xml"/><Relationship Id="rId4" Type="http://schemas.openxmlformats.org/officeDocument/2006/relationships/tags" Target="../tags/tag9.xml"/><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355149"/>
            <a:ext cx="10881360" cy="2882806"/>
          </a:xfrm>
        </p:spPr>
        <p:txBody>
          <a:bodyPr anchor="b"/>
          <a:lstStyle>
            <a:lvl1pPr algn="ctr">
              <a:defRPr sz="7245"/>
            </a:lvl1pPr>
          </a:lstStyle>
          <a:p>
            <a:r>
              <a:rPr lang="zh-CN" altLang="en-US"/>
              <a:t>单击此处编辑母版标题样式</a:t>
            </a:r>
            <a:endParaRPr lang="en-US" dirty="0"/>
          </a:p>
        </p:txBody>
      </p:sp>
      <p:sp>
        <p:nvSpPr>
          <p:cNvPr id="3" name="Subtitle 2"/>
          <p:cNvSpPr>
            <a:spLocks noGrp="1"/>
          </p:cNvSpPr>
          <p:nvPr>
            <p:ph type="subTitle" idx="1"/>
          </p:nvPr>
        </p:nvSpPr>
        <p:spPr>
          <a:xfrm>
            <a:off x="1600200" y="4349128"/>
            <a:ext cx="9601200" cy="1999179"/>
          </a:xfrm>
        </p:spPr>
        <p:txBody>
          <a:bodyPr/>
          <a:lstStyle>
            <a:lvl1pPr marL="0" indent="0" algn="ctr">
              <a:buNone/>
              <a:defRPr sz="2900"/>
            </a:lvl1pPr>
            <a:lvl2pPr marL="551815" indent="0" algn="ctr">
              <a:buNone/>
              <a:defRPr sz="2415"/>
            </a:lvl2pPr>
            <a:lvl3pPr marL="1104265" indent="0" algn="ctr">
              <a:buNone/>
              <a:defRPr sz="2175"/>
            </a:lvl3pPr>
            <a:lvl4pPr marL="1656080" indent="0" algn="ctr">
              <a:buNone/>
              <a:defRPr sz="1930"/>
            </a:lvl4pPr>
            <a:lvl5pPr marL="2207895" indent="0" algn="ctr">
              <a:buNone/>
              <a:defRPr sz="1930"/>
            </a:lvl5pPr>
            <a:lvl6pPr marL="2760345" indent="0" algn="ctr">
              <a:buNone/>
              <a:defRPr sz="1930"/>
            </a:lvl6pPr>
            <a:lvl7pPr marL="3312160" indent="0" algn="ctr">
              <a:buNone/>
              <a:defRPr sz="1930"/>
            </a:lvl7pPr>
            <a:lvl8pPr marL="3863975" indent="0" algn="ctr">
              <a:buNone/>
              <a:defRPr sz="1930"/>
            </a:lvl8pPr>
            <a:lvl9pPr marL="4416425" indent="0" algn="ctr">
              <a:buNone/>
              <a:defRPr sz="193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dirty="0"/>
          </a:p>
        </p:txBody>
      </p:sp>
      <p:sp>
        <p:nvSpPr>
          <p:cNvPr id="6" name="Slide Number Placeholder 5"/>
          <p:cNvSpPr>
            <a:spLocks noGrp="1"/>
          </p:cNvSpPr>
          <p:nvPr>
            <p:ph type="sldNum" sz="quarter" idx="12"/>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dirty="0"/>
          </a:p>
        </p:txBody>
      </p:sp>
      <p:sp>
        <p:nvSpPr>
          <p:cNvPr id="6" name="Slide Number Placeholder 5"/>
          <p:cNvSpPr>
            <a:spLocks noGrp="1"/>
          </p:cNvSpPr>
          <p:nvPr>
            <p:ph type="sldNum" sz="quarter" idx="12"/>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440855"/>
            <a:ext cx="2760345" cy="7017256"/>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880111" y="440855"/>
            <a:ext cx="8121015" cy="7017256"/>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38835" y="1877956"/>
            <a:ext cx="5494811" cy="5564306"/>
          </a:xfrm>
        </p:spPr>
        <p:txBody>
          <a:bodyPr vert="horz" lIns="90000" tIns="46800" rIns="90000" bIns="46800" rtlCol="0">
            <a:normAutofit/>
          </a:bodyPr>
          <a:lstStyle>
            <a:lvl1pPr>
              <a:buNone/>
              <a:defRPr sz="2240"/>
            </a:lvl1pPr>
          </a:lstStyle>
          <a:p>
            <a:pPr lvl="0"/>
            <a:endParaRPr lang="zh-CN" altLang="en-US"/>
          </a:p>
        </p:txBody>
      </p:sp>
      <p:sp>
        <p:nvSpPr>
          <p:cNvPr id="4" name="文本占位符 3"/>
          <p:cNvSpPr>
            <a:spLocks noGrp="1"/>
          </p:cNvSpPr>
          <p:nvPr>
            <p:ph type="body" sz="half" idx="2"/>
            <p:custDataLst>
              <p:tags r:id="rId3"/>
            </p:custDataLst>
          </p:nvPr>
        </p:nvSpPr>
        <p:spPr>
          <a:xfrm>
            <a:off x="6668017" y="1877956"/>
            <a:ext cx="5488640" cy="5564306"/>
          </a:xfrm>
        </p:spPr>
        <p:txBody>
          <a:bodyPr vert="horz" lIns="90000" tIns="46800" rIns="90000" bIns="46800" rtlCol="0">
            <a:normAutofit/>
          </a:bodyPr>
          <a:lstStyle>
            <a:lvl1pPr>
              <a:buNone/>
              <a:defRPr sz="2240"/>
            </a:lvl1pPr>
          </a:lstStyle>
          <a:p>
            <a:pPr lvl="0"/>
            <a:r>
              <a:rPr lang="zh-CN" altLang="en-US"/>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38835" y="934630"/>
            <a:ext cx="11521607" cy="6620655"/>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258758" y="2999509"/>
            <a:ext cx="10289310" cy="1230233"/>
          </a:xfrm>
        </p:spPr>
        <p:txBody>
          <a:bodyPr vert="horz" lIns="90000" tIns="46800" rIns="90000" bIns="46800" rtlCol="0" anchor="t" anchorCtr="0">
            <a:normAutofit/>
          </a:bodyPr>
          <a:lstStyle>
            <a:lvl1pPr algn="ctr">
              <a:defRPr sz="8400"/>
            </a:lvl1pPr>
          </a:lstStyle>
          <a:p>
            <a:pPr lvl="0"/>
            <a:r>
              <a:rPr lang="zh-CN" altLang="en-US"/>
              <a:t>单击此处编辑标题</a:t>
            </a:r>
            <a:endParaRPr lang="zh-CN" altLang="en-US"/>
          </a:p>
        </p:txBody>
      </p:sp>
      <p:sp>
        <p:nvSpPr>
          <p:cNvPr id="7" name="文本占位符 6"/>
          <p:cNvSpPr>
            <a:spLocks noGrp="1"/>
          </p:cNvSpPr>
          <p:nvPr>
            <p:ph type="body" sz="quarter" idx="13"/>
            <p:custDataLst>
              <p:tags r:id="rId6"/>
            </p:custDataLst>
          </p:nvPr>
        </p:nvSpPr>
        <p:spPr>
          <a:xfrm>
            <a:off x="1258758" y="4299296"/>
            <a:ext cx="10289310" cy="569472"/>
          </a:xfrm>
        </p:spPr>
        <p:txBody>
          <a:bodyPr lIns="90000" tIns="46800" rIns="90000" bIns="46800">
            <a:normAutofit/>
          </a:bodyPr>
          <a:lstStyle>
            <a:lvl1pPr algn="ctr">
              <a:lnSpc>
                <a:spcPct val="110000"/>
              </a:lnSpc>
              <a:buNone/>
              <a:defRPr sz="336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73443" y="2064352"/>
            <a:ext cx="11041380" cy="3444416"/>
          </a:xfrm>
        </p:spPr>
        <p:txBody>
          <a:bodyPr anchor="b"/>
          <a:lstStyle>
            <a:lvl1pPr>
              <a:defRPr sz="7245"/>
            </a:lvl1pPr>
          </a:lstStyle>
          <a:p>
            <a:r>
              <a:rPr lang="zh-CN" altLang="en-US"/>
              <a:t>单击此处编辑母版标题样式</a:t>
            </a:r>
            <a:endParaRPr lang="en-US" dirty="0"/>
          </a:p>
        </p:txBody>
      </p:sp>
      <p:sp>
        <p:nvSpPr>
          <p:cNvPr id="3" name="Text Placeholder 2"/>
          <p:cNvSpPr>
            <a:spLocks noGrp="1"/>
          </p:cNvSpPr>
          <p:nvPr>
            <p:ph type="body" idx="1"/>
          </p:nvPr>
        </p:nvSpPr>
        <p:spPr>
          <a:xfrm>
            <a:off x="873443" y="5541353"/>
            <a:ext cx="11041380" cy="1811337"/>
          </a:xfrm>
        </p:spPr>
        <p:txBody>
          <a:bodyPr/>
          <a:lstStyle>
            <a:lvl1pPr marL="0" indent="0">
              <a:buNone/>
              <a:defRPr sz="2900">
                <a:solidFill>
                  <a:schemeClr val="tx1"/>
                </a:solidFill>
              </a:defRPr>
            </a:lvl1pPr>
            <a:lvl2pPr marL="551815" indent="0">
              <a:buNone/>
              <a:defRPr sz="2415">
                <a:solidFill>
                  <a:schemeClr val="tx1">
                    <a:tint val="75000"/>
                  </a:schemeClr>
                </a:solidFill>
              </a:defRPr>
            </a:lvl2pPr>
            <a:lvl3pPr marL="1104265" indent="0">
              <a:buNone/>
              <a:defRPr sz="2175">
                <a:solidFill>
                  <a:schemeClr val="tx1">
                    <a:tint val="75000"/>
                  </a:schemeClr>
                </a:solidFill>
              </a:defRPr>
            </a:lvl3pPr>
            <a:lvl4pPr marL="1656080" indent="0">
              <a:buNone/>
              <a:defRPr sz="1930">
                <a:solidFill>
                  <a:schemeClr val="tx1">
                    <a:tint val="75000"/>
                  </a:schemeClr>
                </a:solidFill>
              </a:defRPr>
            </a:lvl4pPr>
            <a:lvl5pPr marL="2207895" indent="0">
              <a:buNone/>
              <a:defRPr sz="1930">
                <a:solidFill>
                  <a:schemeClr val="tx1">
                    <a:tint val="75000"/>
                  </a:schemeClr>
                </a:solidFill>
              </a:defRPr>
            </a:lvl5pPr>
            <a:lvl6pPr marL="2760345" indent="0">
              <a:buNone/>
              <a:defRPr sz="1930">
                <a:solidFill>
                  <a:schemeClr val="tx1">
                    <a:tint val="75000"/>
                  </a:schemeClr>
                </a:solidFill>
              </a:defRPr>
            </a:lvl6pPr>
            <a:lvl7pPr marL="3312160" indent="0">
              <a:buNone/>
              <a:defRPr sz="1930">
                <a:solidFill>
                  <a:schemeClr val="tx1">
                    <a:tint val="75000"/>
                  </a:schemeClr>
                </a:solidFill>
              </a:defRPr>
            </a:lvl7pPr>
            <a:lvl8pPr marL="3863975" indent="0">
              <a:buNone/>
              <a:defRPr sz="1930">
                <a:solidFill>
                  <a:schemeClr val="tx1">
                    <a:tint val="75000"/>
                  </a:schemeClr>
                </a:solidFill>
              </a:defRPr>
            </a:lvl8pPr>
            <a:lvl9pPr marL="4416425" indent="0">
              <a:buNone/>
              <a:defRPr sz="1930">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880110" y="2204273"/>
            <a:ext cx="5440680" cy="52538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Content Placeholder 3"/>
          <p:cNvSpPr>
            <a:spLocks noGrp="1"/>
          </p:cNvSpPr>
          <p:nvPr>
            <p:ph sz="half" idx="2"/>
          </p:nvPr>
        </p:nvSpPr>
        <p:spPr>
          <a:xfrm>
            <a:off x="6480810" y="2204273"/>
            <a:ext cx="5440680" cy="52538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Date Placeholder 4"/>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81777" y="440856"/>
            <a:ext cx="11041380" cy="1600495"/>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881779" y="2029849"/>
            <a:ext cx="5415676" cy="994797"/>
          </a:xfrm>
        </p:spPr>
        <p:txBody>
          <a:bodyPr anchor="b"/>
          <a:lstStyle>
            <a:lvl1pPr marL="0" indent="0">
              <a:buNone/>
              <a:defRPr sz="2900" b="1"/>
            </a:lvl1pPr>
            <a:lvl2pPr marL="551815" indent="0">
              <a:buNone/>
              <a:defRPr sz="2415" b="1"/>
            </a:lvl2pPr>
            <a:lvl3pPr marL="1104265" indent="0">
              <a:buNone/>
              <a:defRPr sz="2175" b="1"/>
            </a:lvl3pPr>
            <a:lvl4pPr marL="1656080" indent="0">
              <a:buNone/>
              <a:defRPr sz="1930" b="1"/>
            </a:lvl4pPr>
            <a:lvl5pPr marL="2207895" indent="0">
              <a:buNone/>
              <a:defRPr sz="1930" b="1"/>
            </a:lvl5pPr>
            <a:lvl6pPr marL="2760345" indent="0">
              <a:buNone/>
              <a:defRPr sz="1930" b="1"/>
            </a:lvl6pPr>
            <a:lvl7pPr marL="3312160" indent="0">
              <a:buNone/>
              <a:defRPr sz="1930" b="1"/>
            </a:lvl7pPr>
            <a:lvl8pPr marL="3863975" indent="0">
              <a:buNone/>
              <a:defRPr sz="1930" b="1"/>
            </a:lvl8pPr>
            <a:lvl9pPr marL="4416425" indent="0">
              <a:buNone/>
              <a:defRPr sz="1930"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881779" y="3024646"/>
            <a:ext cx="5415676" cy="4448799"/>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Text Placeholder 4"/>
          <p:cNvSpPr>
            <a:spLocks noGrp="1"/>
          </p:cNvSpPr>
          <p:nvPr>
            <p:ph type="body" sz="quarter" idx="3"/>
          </p:nvPr>
        </p:nvSpPr>
        <p:spPr>
          <a:xfrm>
            <a:off x="6480811" y="2029849"/>
            <a:ext cx="5442347" cy="994797"/>
          </a:xfrm>
        </p:spPr>
        <p:txBody>
          <a:bodyPr anchor="b"/>
          <a:lstStyle>
            <a:lvl1pPr marL="0" indent="0">
              <a:buNone/>
              <a:defRPr sz="2900" b="1"/>
            </a:lvl1pPr>
            <a:lvl2pPr marL="551815" indent="0">
              <a:buNone/>
              <a:defRPr sz="2415" b="1"/>
            </a:lvl2pPr>
            <a:lvl3pPr marL="1104265" indent="0">
              <a:buNone/>
              <a:defRPr sz="2175" b="1"/>
            </a:lvl3pPr>
            <a:lvl4pPr marL="1656080" indent="0">
              <a:buNone/>
              <a:defRPr sz="1930" b="1"/>
            </a:lvl4pPr>
            <a:lvl5pPr marL="2207895" indent="0">
              <a:buNone/>
              <a:defRPr sz="1930" b="1"/>
            </a:lvl5pPr>
            <a:lvl6pPr marL="2760345" indent="0">
              <a:buNone/>
              <a:defRPr sz="1930" b="1"/>
            </a:lvl6pPr>
            <a:lvl7pPr marL="3312160" indent="0">
              <a:buNone/>
              <a:defRPr sz="1930" b="1"/>
            </a:lvl7pPr>
            <a:lvl8pPr marL="3863975" indent="0">
              <a:buNone/>
              <a:defRPr sz="1930" b="1"/>
            </a:lvl8pPr>
            <a:lvl9pPr marL="4416425" indent="0">
              <a:buNone/>
              <a:defRPr sz="1930"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6480811" y="3024646"/>
            <a:ext cx="5442347" cy="4448799"/>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7" name="Date Placeholder 6"/>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81778" y="552027"/>
            <a:ext cx="4128849" cy="1932093"/>
          </a:xfrm>
        </p:spPr>
        <p:txBody>
          <a:bodyPr anchor="b"/>
          <a:lstStyle>
            <a:lvl1pPr>
              <a:defRPr sz="3865"/>
            </a:lvl1pPr>
          </a:lstStyle>
          <a:p>
            <a:r>
              <a:rPr lang="zh-CN" altLang="en-US"/>
              <a:t>单击此处编辑母版标题样式</a:t>
            </a:r>
            <a:endParaRPr lang="en-US" dirty="0"/>
          </a:p>
        </p:txBody>
      </p:sp>
      <p:sp>
        <p:nvSpPr>
          <p:cNvPr id="3" name="Content Placeholder 2"/>
          <p:cNvSpPr>
            <a:spLocks noGrp="1"/>
          </p:cNvSpPr>
          <p:nvPr>
            <p:ph idx="1"/>
          </p:nvPr>
        </p:nvSpPr>
        <p:spPr>
          <a:xfrm>
            <a:off x="5442347" y="1192226"/>
            <a:ext cx="6480810" cy="5884451"/>
          </a:xfrm>
        </p:spPr>
        <p:txBody>
          <a:bodyPr/>
          <a:lstStyle>
            <a:lvl1pPr>
              <a:defRPr sz="3865"/>
            </a:lvl1pPr>
            <a:lvl2pPr>
              <a:defRPr sz="3380"/>
            </a:lvl2pPr>
            <a:lvl3pPr>
              <a:defRPr sz="2900"/>
            </a:lvl3pPr>
            <a:lvl4pPr>
              <a:defRPr sz="2415"/>
            </a:lvl4pPr>
            <a:lvl5pPr>
              <a:defRPr sz="2415"/>
            </a:lvl5pPr>
            <a:lvl6pPr>
              <a:defRPr sz="2415"/>
            </a:lvl6pPr>
            <a:lvl7pPr>
              <a:defRPr sz="2415"/>
            </a:lvl7pPr>
            <a:lvl8pPr>
              <a:defRPr sz="2415"/>
            </a:lvl8pPr>
            <a:lvl9pPr>
              <a:defRPr sz="2415"/>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Text Placeholder 3"/>
          <p:cNvSpPr>
            <a:spLocks noGrp="1"/>
          </p:cNvSpPr>
          <p:nvPr>
            <p:ph type="body" sz="half" idx="2"/>
          </p:nvPr>
        </p:nvSpPr>
        <p:spPr>
          <a:xfrm>
            <a:off x="881778" y="2484120"/>
            <a:ext cx="4128849" cy="4602140"/>
          </a:xfrm>
        </p:spPr>
        <p:txBody>
          <a:bodyPr/>
          <a:lstStyle>
            <a:lvl1pPr marL="0" indent="0">
              <a:buNone/>
              <a:defRPr sz="1930"/>
            </a:lvl1pPr>
            <a:lvl2pPr marL="551815" indent="0">
              <a:buNone/>
              <a:defRPr sz="1690"/>
            </a:lvl2pPr>
            <a:lvl3pPr marL="1104265" indent="0">
              <a:buNone/>
              <a:defRPr sz="1450"/>
            </a:lvl3pPr>
            <a:lvl4pPr marL="1656080" indent="0">
              <a:buNone/>
              <a:defRPr sz="1205"/>
            </a:lvl4pPr>
            <a:lvl5pPr marL="2207895" indent="0">
              <a:buNone/>
              <a:defRPr sz="1205"/>
            </a:lvl5pPr>
            <a:lvl6pPr marL="2760345" indent="0">
              <a:buNone/>
              <a:defRPr sz="1205"/>
            </a:lvl6pPr>
            <a:lvl7pPr marL="3312160" indent="0">
              <a:buNone/>
              <a:defRPr sz="1205"/>
            </a:lvl7pPr>
            <a:lvl8pPr marL="3863975" indent="0">
              <a:buNone/>
              <a:defRPr sz="1205"/>
            </a:lvl8pPr>
            <a:lvl9pPr marL="4416425" indent="0">
              <a:buNone/>
              <a:defRPr sz="120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dirty="0"/>
          </a:p>
        </p:txBody>
      </p:sp>
      <p:sp>
        <p:nvSpPr>
          <p:cNvPr id="7" name="Slide Number Placeholder 6"/>
          <p:cNvSpPr>
            <a:spLocks noGrp="1"/>
          </p:cNvSpPr>
          <p:nvPr>
            <p:ph type="sldNum" sz="quarter" idx="12"/>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81778" y="552027"/>
            <a:ext cx="4128849" cy="1932093"/>
          </a:xfrm>
        </p:spPr>
        <p:txBody>
          <a:bodyPr anchor="b"/>
          <a:lstStyle>
            <a:lvl1pPr>
              <a:defRPr sz="3865"/>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442347" y="1192226"/>
            <a:ext cx="6480810" cy="5884451"/>
          </a:xfrm>
        </p:spPr>
        <p:txBody>
          <a:bodyPr anchor="t"/>
          <a:lstStyle>
            <a:lvl1pPr marL="0" indent="0">
              <a:buNone/>
              <a:defRPr sz="3865"/>
            </a:lvl1pPr>
            <a:lvl2pPr marL="551815" indent="0">
              <a:buNone/>
              <a:defRPr sz="3380"/>
            </a:lvl2pPr>
            <a:lvl3pPr marL="1104265" indent="0">
              <a:buNone/>
              <a:defRPr sz="2900"/>
            </a:lvl3pPr>
            <a:lvl4pPr marL="1656080" indent="0">
              <a:buNone/>
              <a:defRPr sz="2415"/>
            </a:lvl4pPr>
            <a:lvl5pPr marL="2207895" indent="0">
              <a:buNone/>
              <a:defRPr sz="2415"/>
            </a:lvl5pPr>
            <a:lvl6pPr marL="2760345" indent="0">
              <a:buNone/>
              <a:defRPr sz="2415"/>
            </a:lvl6pPr>
            <a:lvl7pPr marL="3312160" indent="0">
              <a:buNone/>
              <a:defRPr sz="2415"/>
            </a:lvl7pPr>
            <a:lvl8pPr marL="3863975" indent="0">
              <a:buNone/>
              <a:defRPr sz="2415"/>
            </a:lvl8pPr>
            <a:lvl9pPr marL="4416425" indent="0">
              <a:buNone/>
              <a:defRPr sz="2415"/>
            </a:lvl9pPr>
          </a:lstStyle>
          <a:p>
            <a:r>
              <a:rPr lang="zh-CN" altLang="en-US"/>
              <a:t>单击图标添加图片</a:t>
            </a:r>
            <a:endParaRPr lang="en-US" dirty="0"/>
          </a:p>
        </p:txBody>
      </p:sp>
      <p:sp>
        <p:nvSpPr>
          <p:cNvPr id="4" name="Text Placeholder 3"/>
          <p:cNvSpPr>
            <a:spLocks noGrp="1"/>
          </p:cNvSpPr>
          <p:nvPr>
            <p:ph type="body" sz="half" idx="2"/>
          </p:nvPr>
        </p:nvSpPr>
        <p:spPr>
          <a:xfrm>
            <a:off x="881778" y="2484120"/>
            <a:ext cx="4128849" cy="4602140"/>
          </a:xfrm>
        </p:spPr>
        <p:txBody>
          <a:bodyPr/>
          <a:lstStyle>
            <a:lvl1pPr marL="0" indent="0">
              <a:buNone/>
              <a:defRPr sz="1930"/>
            </a:lvl1pPr>
            <a:lvl2pPr marL="551815" indent="0">
              <a:buNone/>
              <a:defRPr sz="1690"/>
            </a:lvl2pPr>
            <a:lvl3pPr marL="1104265" indent="0">
              <a:buNone/>
              <a:defRPr sz="1450"/>
            </a:lvl3pPr>
            <a:lvl4pPr marL="1656080" indent="0">
              <a:buNone/>
              <a:defRPr sz="1205"/>
            </a:lvl4pPr>
            <a:lvl5pPr marL="2207895" indent="0">
              <a:buNone/>
              <a:defRPr sz="1205"/>
            </a:lvl5pPr>
            <a:lvl6pPr marL="2760345" indent="0">
              <a:buNone/>
              <a:defRPr sz="1205"/>
            </a:lvl6pPr>
            <a:lvl7pPr marL="3312160" indent="0">
              <a:buNone/>
              <a:defRPr sz="1205"/>
            </a:lvl7pPr>
            <a:lvl8pPr marL="3863975" indent="0">
              <a:buNone/>
              <a:defRPr sz="1205"/>
            </a:lvl8pPr>
            <a:lvl9pPr marL="4416425" indent="0">
              <a:buNone/>
              <a:defRPr sz="120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9EFD9D74-47D9-4702-A33C-335B63B48DBF}" type="datetimeFigureOut">
              <a:rPr lang="zh-CN" altLang="en-US" smtClean="0"/>
            </a:fld>
            <a:endParaRPr lang="zh-CN" altLang="en-US" dirty="0"/>
          </a:p>
        </p:txBody>
      </p:sp>
      <p:sp>
        <p:nvSpPr>
          <p:cNvPr id="6" name="Footer Placeholder 5"/>
          <p:cNvSpPr>
            <a:spLocks noGrp="1"/>
          </p:cNvSpPr>
          <p:nvPr>
            <p:ph type="ftr" sz="quarter" idx="11"/>
          </p:nvPr>
        </p:nvSpPr>
        <p:spPr/>
        <p:txBody>
          <a:bodyPr/>
          <a:lstStyle/>
          <a:p>
            <a:endParaRPr lang="zh-CN" altLang="en-US" dirty="0"/>
          </a:p>
        </p:txBody>
      </p:sp>
      <p:sp>
        <p:nvSpPr>
          <p:cNvPr id="7" name="Slide Number Placeholder 6"/>
          <p:cNvSpPr>
            <a:spLocks noGrp="1"/>
          </p:cNvSpPr>
          <p:nvPr>
            <p:ph type="sldNum" sz="quarter" idx="12"/>
          </p:nvPr>
        </p:nvSpPr>
        <p:spPr/>
        <p:txBody>
          <a:bodyPr/>
          <a:lstStyle/>
          <a:p>
            <a:fld id="{FABC47A4-756D-490B-A52F-7D9E2C9FC05F}"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5" Type="http://schemas.openxmlformats.org/officeDocument/2006/relationships/theme" Target="../theme/theme1.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440856"/>
            <a:ext cx="11041380" cy="1600495"/>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880110" y="2204273"/>
            <a:ext cx="11041380" cy="52538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a:off x="880110" y="7674706"/>
            <a:ext cx="2880360" cy="440855"/>
          </a:xfrm>
          <a:prstGeom prst="rect">
            <a:avLst/>
          </a:prstGeom>
        </p:spPr>
        <p:txBody>
          <a:bodyPr vert="horz" lIns="91440" tIns="45720" rIns="91440" bIns="45720" rtlCol="0" anchor="ctr"/>
          <a:lstStyle>
            <a:lvl1pPr algn="l">
              <a:defRPr sz="1450">
                <a:solidFill>
                  <a:schemeClr val="tx1">
                    <a:tint val="75000"/>
                  </a:schemeClr>
                </a:solidFill>
              </a:defRPr>
            </a:lvl1pPr>
          </a:lstStyle>
          <a:p>
            <a:fld id="{760FBDFE-C587-4B4C-A407-44438C67B59E}" type="datetimeFigureOut">
              <a:rPr lang="zh-CN" altLang="en-US" smtClean="0"/>
            </a:fld>
            <a:endParaRPr lang="zh-CN" altLang="en-US"/>
          </a:p>
        </p:txBody>
      </p:sp>
      <p:sp>
        <p:nvSpPr>
          <p:cNvPr id="5" name="Footer Placeholder 4"/>
          <p:cNvSpPr>
            <a:spLocks noGrp="1"/>
          </p:cNvSpPr>
          <p:nvPr>
            <p:ph type="ftr" sz="quarter" idx="3"/>
          </p:nvPr>
        </p:nvSpPr>
        <p:spPr>
          <a:xfrm>
            <a:off x="4240530" y="7674706"/>
            <a:ext cx="4320540" cy="440855"/>
          </a:xfrm>
          <a:prstGeom prst="rect">
            <a:avLst/>
          </a:prstGeom>
        </p:spPr>
        <p:txBody>
          <a:bodyPr vert="horz" lIns="91440" tIns="45720" rIns="91440" bIns="45720" rtlCol="0" anchor="ctr"/>
          <a:lstStyle>
            <a:lvl1pPr algn="ctr">
              <a:defRPr sz="1450">
                <a:solidFill>
                  <a:schemeClr val="tx1">
                    <a:tint val="75000"/>
                  </a:schemeClr>
                </a:solidFill>
              </a:defRPr>
            </a:lvl1pPr>
          </a:lstStyle>
          <a:p>
            <a:endParaRPr lang="zh-CN" altLang="en-US" dirty="0"/>
          </a:p>
        </p:txBody>
      </p:sp>
      <p:sp>
        <p:nvSpPr>
          <p:cNvPr id="6" name="Slide Number Placeholder 5"/>
          <p:cNvSpPr>
            <a:spLocks noGrp="1"/>
          </p:cNvSpPr>
          <p:nvPr>
            <p:ph type="sldNum" sz="quarter" idx="4"/>
          </p:nvPr>
        </p:nvSpPr>
        <p:spPr>
          <a:xfrm>
            <a:off x="9041130" y="7674706"/>
            <a:ext cx="2880360" cy="440855"/>
          </a:xfrm>
          <a:prstGeom prst="rect">
            <a:avLst/>
          </a:prstGeom>
        </p:spPr>
        <p:txBody>
          <a:bodyPr vert="horz" lIns="91440" tIns="45720" rIns="91440" bIns="45720" rtlCol="0" anchor="ctr"/>
          <a:lstStyle>
            <a:lvl1pPr algn="r">
              <a:defRPr sz="1450">
                <a:solidFill>
                  <a:schemeClr val="tx1">
                    <a:tint val="75000"/>
                  </a:schemeClr>
                </a:solidFill>
              </a:defRPr>
            </a:lvl1pPr>
          </a:lstStyle>
          <a:p>
            <a:fld id="{49AE70B2-8BF9-45C0-BB95-33D1B9D3A854}" type="slidenum">
              <a:rPr lang="zh-CN" altLang="en-US" smtClean="0"/>
            </a:fld>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1104265" rtl="0" eaLnBrk="1" latinLnBrk="0" hangingPunct="1">
        <a:lnSpc>
          <a:spcPct val="90000"/>
        </a:lnSpc>
        <a:spcBef>
          <a:spcPct val="0"/>
        </a:spcBef>
        <a:buNone/>
        <a:defRPr sz="5315" kern="1200">
          <a:solidFill>
            <a:schemeClr val="tx1"/>
          </a:solidFill>
          <a:latin typeface="+mj-lt"/>
          <a:ea typeface="+mj-ea"/>
          <a:cs typeface="+mj-cs"/>
        </a:defRPr>
      </a:lvl1pPr>
    </p:titleStyle>
    <p:bodyStyle>
      <a:lvl1pPr marL="276225" indent="-276225" algn="l" defTabSz="1104265" rtl="0" eaLnBrk="1" latinLnBrk="0" hangingPunct="1">
        <a:lnSpc>
          <a:spcPct val="90000"/>
        </a:lnSpc>
        <a:spcBef>
          <a:spcPts val="1205"/>
        </a:spcBef>
        <a:buFont typeface="Arial" panose="020B0604020202020204" pitchFamily="34" charset="0"/>
        <a:buChar char="•"/>
        <a:defRPr sz="3380" kern="1200">
          <a:solidFill>
            <a:schemeClr val="tx1"/>
          </a:solidFill>
          <a:latin typeface="+mn-lt"/>
          <a:ea typeface="+mn-ea"/>
          <a:cs typeface="+mn-cs"/>
        </a:defRPr>
      </a:lvl1pPr>
      <a:lvl2pPr marL="828040" indent="-276225" algn="l" defTabSz="1104265" rtl="0" eaLnBrk="1" latinLnBrk="0" hangingPunct="1">
        <a:lnSpc>
          <a:spcPct val="90000"/>
        </a:lnSpc>
        <a:spcBef>
          <a:spcPts val="605"/>
        </a:spcBef>
        <a:buFont typeface="Arial" panose="020B0604020202020204" pitchFamily="34" charset="0"/>
        <a:buChar char="•"/>
        <a:defRPr sz="2900" kern="1200">
          <a:solidFill>
            <a:schemeClr val="tx1"/>
          </a:solidFill>
          <a:latin typeface="+mn-lt"/>
          <a:ea typeface="+mn-ea"/>
          <a:cs typeface="+mn-cs"/>
        </a:defRPr>
      </a:lvl2pPr>
      <a:lvl3pPr marL="1379855" indent="-276225" algn="l" defTabSz="1104265" rtl="0" eaLnBrk="1" latinLnBrk="0" hangingPunct="1">
        <a:lnSpc>
          <a:spcPct val="90000"/>
        </a:lnSpc>
        <a:spcBef>
          <a:spcPts val="605"/>
        </a:spcBef>
        <a:buFont typeface="Arial" panose="020B0604020202020204" pitchFamily="34" charset="0"/>
        <a:buChar char="•"/>
        <a:defRPr sz="2415" kern="1200">
          <a:solidFill>
            <a:schemeClr val="tx1"/>
          </a:solidFill>
          <a:latin typeface="+mn-lt"/>
          <a:ea typeface="+mn-ea"/>
          <a:cs typeface="+mn-cs"/>
        </a:defRPr>
      </a:lvl3pPr>
      <a:lvl4pPr marL="1932305" indent="-276225" algn="l" defTabSz="1104265" rtl="0" eaLnBrk="1" latinLnBrk="0" hangingPunct="1">
        <a:lnSpc>
          <a:spcPct val="90000"/>
        </a:lnSpc>
        <a:spcBef>
          <a:spcPts val="605"/>
        </a:spcBef>
        <a:buFont typeface="Arial" panose="020B0604020202020204" pitchFamily="34" charset="0"/>
        <a:buChar char="•"/>
        <a:defRPr sz="2175" kern="1200">
          <a:solidFill>
            <a:schemeClr val="tx1"/>
          </a:solidFill>
          <a:latin typeface="+mn-lt"/>
          <a:ea typeface="+mn-ea"/>
          <a:cs typeface="+mn-cs"/>
        </a:defRPr>
      </a:lvl4pPr>
      <a:lvl5pPr marL="2484120" indent="-276225" algn="l" defTabSz="1104265" rtl="0" eaLnBrk="1" latinLnBrk="0" hangingPunct="1">
        <a:lnSpc>
          <a:spcPct val="90000"/>
        </a:lnSpc>
        <a:spcBef>
          <a:spcPts val="605"/>
        </a:spcBef>
        <a:buFont typeface="Arial" panose="020B0604020202020204" pitchFamily="34" charset="0"/>
        <a:buChar char="•"/>
        <a:defRPr sz="2175" kern="1200">
          <a:solidFill>
            <a:schemeClr val="tx1"/>
          </a:solidFill>
          <a:latin typeface="+mn-lt"/>
          <a:ea typeface="+mn-ea"/>
          <a:cs typeface="+mn-cs"/>
        </a:defRPr>
      </a:lvl5pPr>
      <a:lvl6pPr marL="3035935" indent="-276225" algn="l" defTabSz="1104265" rtl="0" eaLnBrk="1" latinLnBrk="0" hangingPunct="1">
        <a:lnSpc>
          <a:spcPct val="90000"/>
        </a:lnSpc>
        <a:spcBef>
          <a:spcPts val="605"/>
        </a:spcBef>
        <a:buFont typeface="Arial" panose="020B0604020202020204" pitchFamily="34" charset="0"/>
        <a:buChar char="•"/>
        <a:defRPr sz="2175" kern="1200">
          <a:solidFill>
            <a:schemeClr val="tx1"/>
          </a:solidFill>
          <a:latin typeface="+mn-lt"/>
          <a:ea typeface="+mn-ea"/>
          <a:cs typeface="+mn-cs"/>
        </a:defRPr>
      </a:lvl6pPr>
      <a:lvl7pPr marL="3588385" indent="-276225" algn="l" defTabSz="1104265" rtl="0" eaLnBrk="1" latinLnBrk="0" hangingPunct="1">
        <a:lnSpc>
          <a:spcPct val="90000"/>
        </a:lnSpc>
        <a:spcBef>
          <a:spcPts val="605"/>
        </a:spcBef>
        <a:buFont typeface="Arial" panose="020B0604020202020204" pitchFamily="34" charset="0"/>
        <a:buChar char="•"/>
        <a:defRPr sz="2175" kern="1200">
          <a:solidFill>
            <a:schemeClr val="tx1"/>
          </a:solidFill>
          <a:latin typeface="+mn-lt"/>
          <a:ea typeface="+mn-ea"/>
          <a:cs typeface="+mn-cs"/>
        </a:defRPr>
      </a:lvl7pPr>
      <a:lvl8pPr marL="4140200" indent="-276225" algn="l" defTabSz="1104265" rtl="0" eaLnBrk="1" latinLnBrk="0" hangingPunct="1">
        <a:lnSpc>
          <a:spcPct val="90000"/>
        </a:lnSpc>
        <a:spcBef>
          <a:spcPts val="605"/>
        </a:spcBef>
        <a:buFont typeface="Arial" panose="020B0604020202020204" pitchFamily="34" charset="0"/>
        <a:buChar char="•"/>
        <a:defRPr sz="2175" kern="1200">
          <a:solidFill>
            <a:schemeClr val="tx1"/>
          </a:solidFill>
          <a:latin typeface="+mn-lt"/>
          <a:ea typeface="+mn-ea"/>
          <a:cs typeface="+mn-cs"/>
        </a:defRPr>
      </a:lvl8pPr>
      <a:lvl9pPr marL="4692015" indent="-276225" algn="l" defTabSz="1104265" rtl="0" eaLnBrk="1" latinLnBrk="0" hangingPunct="1">
        <a:lnSpc>
          <a:spcPct val="90000"/>
        </a:lnSpc>
        <a:spcBef>
          <a:spcPts val="605"/>
        </a:spcBef>
        <a:buFont typeface="Arial" panose="020B0604020202020204" pitchFamily="34" charset="0"/>
        <a:buChar char="•"/>
        <a:defRPr sz="2175" kern="1200">
          <a:solidFill>
            <a:schemeClr val="tx1"/>
          </a:solidFill>
          <a:latin typeface="+mn-lt"/>
          <a:ea typeface="+mn-ea"/>
          <a:cs typeface="+mn-cs"/>
        </a:defRPr>
      </a:lvl9pPr>
    </p:bodyStyle>
    <p:otherStyle>
      <a:defPPr>
        <a:defRPr lang="en-US"/>
      </a:defPPr>
      <a:lvl1pPr marL="0" algn="l" defTabSz="1104265" rtl="0" eaLnBrk="1" latinLnBrk="0" hangingPunct="1">
        <a:defRPr sz="2175" kern="1200">
          <a:solidFill>
            <a:schemeClr val="tx1"/>
          </a:solidFill>
          <a:latin typeface="+mn-lt"/>
          <a:ea typeface="+mn-ea"/>
          <a:cs typeface="+mn-cs"/>
        </a:defRPr>
      </a:lvl1pPr>
      <a:lvl2pPr marL="551815" algn="l" defTabSz="1104265" rtl="0" eaLnBrk="1" latinLnBrk="0" hangingPunct="1">
        <a:defRPr sz="2175" kern="1200">
          <a:solidFill>
            <a:schemeClr val="tx1"/>
          </a:solidFill>
          <a:latin typeface="+mn-lt"/>
          <a:ea typeface="+mn-ea"/>
          <a:cs typeface="+mn-cs"/>
        </a:defRPr>
      </a:lvl2pPr>
      <a:lvl3pPr marL="1104265" algn="l" defTabSz="1104265" rtl="0" eaLnBrk="1" latinLnBrk="0" hangingPunct="1">
        <a:defRPr sz="2175" kern="1200">
          <a:solidFill>
            <a:schemeClr val="tx1"/>
          </a:solidFill>
          <a:latin typeface="+mn-lt"/>
          <a:ea typeface="+mn-ea"/>
          <a:cs typeface="+mn-cs"/>
        </a:defRPr>
      </a:lvl3pPr>
      <a:lvl4pPr marL="1656080" algn="l" defTabSz="1104265" rtl="0" eaLnBrk="1" latinLnBrk="0" hangingPunct="1">
        <a:defRPr sz="2175" kern="1200">
          <a:solidFill>
            <a:schemeClr val="tx1"/>
          </a:solidFill>
          <a:latin typeface="+mn-lt"/>
          <a:ea typeface="+mn-ea"/>
          <a:cs typeface="+mn-cs"/>
        </a:defRPr>
      </a:lvl4pPr>
      <a:lvl5pPr marL="2207895" algn="l" defTabSz="1104265" rtl="0" eaLnBrk="1" latinLnBrk="0" hangingPunct="1">
        <a:defRPr sz="2175" kern="1200">
          <a:solidFill>
            <a:schemeClr val="tx1"/>
          </a:solidFill>
          <a:latin typeface="+mn-lt"/>
          <a:ea typeface="+mn-ea"/>
          <a:cs typeface="+mn-cs"/>
        </a:defRPr>
      </a:lvl5pPr>
      <a:lvl6pPr marL="2760345" algn="l" defTabSz="1104265" rtl="0" eaLnBrk="1" latinLnBrk="0" hangingPunct="1">
        <a:defRPr sz="2175" kern="1200">
          <a:solidFill>
            <a:schemeClr val="tx1"/>
          </a:solidFill>
          <a:latin typeface="+mn-lt"/>
          <a:ea typeface="+mn-ea"/>
          <a:cs typeface="+mn-cs"/>
        </a:defRPr>
      </a:lvl6pPr>
      <a:lvl7pPr marL="3312160" algn="l" defTabSz="1104265" rtl="0" eaLnBrk="1" latinLnBrk="0" hangingPunct="1">
        <a:defRPr sz="2175" kern="1200">
          <a:solidFill>
            <a:schemeClr val="tx1"/>
          </a:solidFill>
          <a:latin typeface="+mn-lt"/>
          <a:ea typeface="+mn-ea"/>
          <a:cs typeface="+mn-cs"/>
        </a:defRPr>
      </a:lvl7pPr>
      <a:lvl8pPr marL="3863975" algn="l" defTabSz="1104265" rtl="0" eaLnBrk="1" latinLnBrk="0" hangingPunct="1">
        <a:defRPr sz="2175" kern="1200">
          <a:solidFill>
            <a:schemeClr val="tx1"/>
          </a:solidFill>
          <a:latin typeface="+mn-lt"/>
          <a:ea typeface="+mn-ea"/>
          <a:cs typeface="+mn-cs"/>
        </a:defRPr>
      </a:lvl8pPr>
      <a:lvl9pPr marL="4416425" algn="l" defTabSz="1104265" rtl="0" eaLnBrk="1" latinLnBrk="0" hangingPunct="1">
        <a:defRPr sz="217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tags" Target="../tags/tag24.xml"/><Relationship Id="rId8" Type="http://schemas.openxmlformats.org/officeDocument/2006/relationships/tags" Target="../tags/tag23.xml"/><Relationship Id="rId7" Type="http://schemas.openxmlformats.org/officeDocument/2006/relationships/tags" Target="../tags/tag22.xml"/><Relationship Id="rId6" Type="http://schemas.openxmlformats.org/officeDocument/2006/relationships/tags" Target="../tags/tag21.xml"/><Relationship Id="rId5" Type="http://schemas.openxmlformats.org/officeDocument/2006/relationships/tags" Target="../tags/tag20.xml"/><Relationship Id="rId4" Type="http://schemas.openxmlformats.org/officeDocument/2006/relationships/tags" Target="../tags/tag19.xml"/><Relationship Id="rId3" Type="http://schemas.openxmlformats.org/officeDocument/2006/relationships/tags" Target="../tags/tag18.xml"/><Relationship Id="rId25" Type="http://schemas.openxmlformats.org/officeDocument/2006/relationships/slideLayout" Target="../slideLayouts/slideLayout1.xml"/><Relationship Id="rId24" Type="http://schemas.openxmlformats.org/officeDocument/2006/relationships/tags" Target="../tags/tag39.xml"/><Relationship Id="rId23" Type="http://schemas.openxmlformats.org/officeDocument/2006/relationships/tags" Target="../tags/tag38.xml"/><Relationship Id="rId22" Type="http://schemas.openxmlformats.org/officeDocument/2006/relationships/tags" Target="../tags/tag37.xml"/><Relationship Id="rId21" Type="http://schemas.openxmlformats.org/officeDocument/2006/relationships/tags" Target="../tags/tag36.xml"/><Relationship Id="rId20" Type="http://schemas.openxmlformats.org/officeDocument/2006/relationships/tags" Target="../tags/tag35.xml"/><Relationship Id="rId2" Type="http://schemas.openxmlformats.org/officeDocument/2006/relationships/tags" Target="../tags/tag17.xml"/><Relationship Id="rId19" Type="http://schemas.openxmlformats.org/officeDocument/2006/relationships/tags" Target="../tags/tag34.xml"/><Relationship Id="rId18" Type="http://schemas.openxmlformats.org/officeDocument/2006/relationships/tags" Target="../tags/tag33.xml"/><Relationship Id="rId17" Type="http://schemas.openxmlformats.org/officeDocument/2006/relationships/tags" Target="../tags/tag32.xml"/><Relationship Id="rId16" Type="http://schemas.openxmlformats.org/officeDocument/2006/relationships/tags" Target="../tags/tag31.xml"/><Relationship Id="rId15" Type="http://schemas.openxmlformats.org/officeDocument/2006/relationships/tags" Target="../tags/tag30.xml"/><Relationship Id="rId14" Type="http://schemas.openxmlformats.org/officeDocument/2006/relationships/tags" Target="../tags/tag29.xml"/><Relationship Id="rId13" Type="http://schemas.openxmlformats.org/officeDocument/2006/relationships/tags" Target="../tags/tag28.xml"/><Relationship Id="rId12" Type="http://schemas.openxmlformats.org/officeDocument/2006/relationships/tags" Target="../tags/tag27.xml"/><Relationship Id="rId11" Type="http://schemas.openxmlformats.org/officeDocument/2006/relationships/tags" Target="../tags/tag26.xml"/><Relationship Id="rId10" Type="http://schemas.openxmlformats.org/officeDocument/2006/relationships/tags" Target="../tags/tag25.xml"/><Relationship Id="rId1" Type="http://schemas.openxmlformats.org/officeDocument/2006/relationships/tags" Target="../tags/tag16.xml"/></Relationships>
</file>

<file path=ppt/slides/_rels/slide2.xml.rels><?xml version="1.0" encoding="UTF-8" standalone="yes"?>
<Relationships xmlns="http://schemas.openxmlformats.org/package/2006/relationships"><Relationship Id="rId9" Type="http://schemas.openxmlformats.org/officeDocument/2006/relationships/tags" Target="../tags/tag48.xml"/><Relationship Id="rId8" Type="http://schemas.openxmlformats.org/officeDocument/2006/relationships/tags" Target="../tags/tag47.xml"/><Relationship Id="rId7" Type="http://schemas.openxmlformats.org/officeDocument/2006/relationships/tags" Target="../tags/tag46.xml"/><Relationship Id="rId6" Type="http://schemas.openxmlformats.org/officeDocument/2006/relationships/tags" Target="../tags/tag45.xml"/><Relationship Id="rId5" Type="http://schemas.openxmlformats.org/officeDocument/2006/relationships/tags" Target="../tags/tag44.xml"/><Relationship Id="rId4" Type="http://schemas.openxmlformats.org/officeDocument/2006/relationships/tags" Target="../tags/tag43.xml"/><Relationship Id="rId3" Type="http://schemas.openxmlformats.org/officeDocument/2006/relationships/tags" Target="../tags/tag42.xml"/><Relationship Id="rId22" Type="http://schemas.openxmlformats.org/officeDocument/2006/relationships/slideLayout" Target="../slideLayouts/slideLayout1.xml"/><Relationship Id="rId21" Type="http://schemas.openxmlformats.org/officeDocument/2006/relationships/tags" Target="../tags/tag60.xml"/><Relationship Id="rId20" Type="http://schemas.openxmlformats.org/officeDocument/2006/relationships/tags" Target="../tags/tag59.xml"/><Relationship Id="rId2" Type="http://schemas.openxmlformats.org/officeDocument/2006/relationships/tags" Target="../tags/tag41.xml"/><Relationship Id="rId19" Type="http://schemas.openxmlformats.org/officeDocument/2006/relationships/tags" Target="../tags/tag58.xml"/><Relationship Id="rId18" Type="http://schemas.openxmlformats.org/officeDocument/2006/relationships/tags" Target="../tags/tag57.xml"/><Relationship Id="rId17" Type="http://schemas.openxmlformats.org/officeDocument/2006/relationships/tags" Target="../tags/tag56.xml"/><Relationship Id="rId16" Type="http://schemas.openxmlformats.org/officeDocument/2006/relationships/tags" Target="../tags/tag55.xml"/><Relationship Id="rId15" Type="http://schemas.openxmlformats.org/officeDocument/2006/relationships/tags" Target="../tags/tag54.xml"/><Relationship Id="rId14" Type="http://schemas.openxmlformats.org/officeDocument/2006/relationships/tags" Target="../tags/tag53.xml"/><Relationship Id="rId13" Type="http://schemas.openxmlformats.org/officeDocument/2006/relationships/tags" Target="../tags/tag52.xml"/><Relationship Id="rId12" Type="http://schemas.openxmlformats.org/officeDocument/2006/relationships/tags" Target="../tags/tag51.xml"/><Relationship Id="rId11" Type="http://schemas.openxmlformats.org/officeDocument/2006/relationships/tags" Target="../tags/tag50.xml"/><Relationship Id="rId10" Type="http://schemas.openxmlformats.org/officeDocument/2006/relationships/tags" Target="../tags/tag49.xml"/><Relationship Id="rId1" Type="http://schemas.openxmlformats.org/officeDocument/2006/relationships/tags" Target="../tags/tag4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603500" y="107793"/>
            <a:ext cx="7574280" cy="337185"/>
          </a:xfrm>
          <a:prstGeom prst="rect">
            <a:avLst/>
          </a:prstGeom>
          <a:noFill/>
        </p:spPr>
        <p:txBody>
          <a:bodyPr wrap="square" rtlCol="0">
            <a:spAutoFit/>
          </a:bodyPr>
          <a:lstStyle/>
          <a:p>
            <a:pPr algn="ctr"/>
            <a:r>
              <a:rPr lang="zh-CN" altLang="en-US" sz="1600">
                <a:latin typeface="黑体" panose="02010609060101010101" charset="-122"/>
                <a:ea typeface="黑体" panose="02010609060101010101" charset="-122"/>
              </a:rPr>
              <a:t>中山市海绵城市建设项目管控流程图</a:t>
            </a:r>
            <a:endParaRPr lang="zh-CN" altLang="en-US" sz="1600">
              <a:latin typeface="黑体" panose="02010609060101010101" charset="-122"/>
              <a:ea typeface="黑体" panose="02010609060101010101" charset="-122"/>
            </a:endParaRPr>
          </a:p>
        </p:txBody>
      </p:sp>
      <p:graphicFrame>
        <p:nvGraphicFramePr>
          <p:cNvPr id="2" name="表格 1"/>
          <p:cNvGraphicFramePr/>
          <p:nvPr>
            <p:custDataLst>
              <p:tags r:id="rId1"/>
            </p:custDataLst>
          </p:nvPr>
        </p:nvGraphicFramePr>
        <p:xfrm>
          <a:off x="112397" y="1984497"/>
          <a:ext cx="2432050" cy="3987129"/>
        </p:xfrm>
        <a:graphic>
          <a:graphicData uri="http://schemas.openxmlformats.org/drawingml/2006/table">
            <a:tbl>
              <a:tblPr firstRow="1" bandRow="1">
                <a:tableStyleId>{5C22544A-7EE6-4342-B048-85BDC9FD1C3A}</a:tableStyleId>
              </a:tblPr>
              <a:tblGrid>
                <a:gridCol w="596900"/>
                <a:gridCol w="741045"/>
                <a:gridCol w="1094105"/>
              </a:tblGrid>
              <a:tr h="518253">
                <a:tc>
                  <a:txBody>
                    <a:bodyPr/>
                    <a:lstStyle/>
                    <a:p>
                      <a:pPr algn="ctr">
                        <a:buNone/>
                      </a:pPr>
                      <a:r>
                        <a:rPr lang="en-US" altLang="zh-CN" sz="900" kern="100">
                          <a:solidFill>
                            <a:schemeClr val="tx1"/>
                          </a:solidFill>
                          <a:latin typeface="宋体" panose="02010600030101010101" pitchFamily="2" charset="-122"/>
                          <a:ea typeface="宋体" panose="02010600030101010101" pitchFamily="2" charset="-122"/>
                          <a:cs typeface="PMingLiU" panose="02020500000000000000" charset="-120"/>
                        </a:rPr>
                        <a:t>审批部门或服务机构</a:t>
                      </a:r>
                      <a:endParaRPr lang="en-US" altLang="zh-CN" sz="900" kern="100">
                        <a:solidFill>
                          <a:schemeClr val="tx1"/>
                        </a:solidFill>
                        <a:latin typeface="宋体" panose="02010600030101010101" pitchFamily="2" charset="-122"/>
                        <a:ea typeface="宋体" panose="02010600030101010101" pitchFamily="2" charset="-122"/>
                        <a:cs typeface="PMingLiU" panose="02020500000000000000" charset="-120"/>
                      </a:endParaRPr>
                    </a:p>
                  </a:txBody>
                  <a:tcPr marT="45719" marB="45719"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algn="ctr">
                        <a:buNone/>
                      </a:pPr>
                      <a:r>
                        <a:rPr lang="en-US" altLang="zh-CN" sz="900" kern="100">
                          <a:solidFill>
                            <a:schemeClr val="tx1"/>
                          </a:solidFill>
                          <a:latin typeface="宋体" panose="02010600030101010101" pitchFamily="2" charset="-122"/>
                          <a:ea typeface="宋体" panose="02010600030101010101" pitchFamily="2" charset="-122"/>
                          <a:cs typeface="PMingLiU" panose="02020500000000000000" charset="-120"/>
                        </a:rPr>
                        <a:t>管控阶段</a:t>
                      </a:r>
                      <a:endParaRPr lang="en-US" altLang="zh-CN" sz="900" kern="100">
                        <a:solidFill>
                          <a:schemeClr val="tx1"/>
                        </a:solidFill>
                        <a:latin typeface="宋体" panose="02010600030101010101" pitchFamily="2" charset="-122"/>
                        <a:ea typeface="宋体" panose="02010600030101010101" pitchFamily="2" charset="-122"/>
                        <a:cs typeface="PMingLiU" panose="02020500000000000000" charset="-120"/>
                      </a:endParaRPr>
                    </a:p>
                  </a:txBody>
                  <a:tcPr marT="45719" marB="45719"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algn="ctr">
                        <a:buNone/>
                      </a:pPr>
                      <a:r>
                        <a:rPr lang="en-US" altLang="zh-CN" sz="900" kern="100">
                          <a:solidFill>
                            <a:schemeClr val="tx1"/>
                          </a:solidFill>
                          <a:latin typeface="宋体" panose="02010600030101010101" pitchFamily="2" charset="-122"/>
                          <a:ea typeface="宋体" panose="02010600030101010101" pitchFamily="2" charset="-122"/>
                          <a:cs typeface="PMingLiU" panose="02020500000000000000" charset="-120"/>
                        </a:rPr>
                        <a:t>海绵管控要求</a:t>
                      </a:r>
                      <a:endParaRPr lang="en-US" altLang="zh-CN" sz="900" kern="100">
                        <a:solidFill>
                          <a:schemeClr val="tx1"/>
                        </a:solidFill>
                        <a:latin typeface="宋体" panose="02010600030101010101" pitchFamily="2" charset="-122"/>
                        <a:ea typeface="宋体" panose="02010600030101010101" pitchFamily="2" charset="-122"/>
                        <a:cs typeface="PMingLiU" panose="02020500000000000000" charset="-120"/>
                      </a:endParaRPr>
                    </a:p>
                  </a:txBody>
                  <a:tcPr marT="45719" marB="45719"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r>
              <a:tr h="1327150">
                <a:tc>
                  <a:txBody>
                    <a:bodyPr/>
                    <a:lstStyle/>
                    <a:p>
                      <a:pPr indent="0" algn="ctr">
                        <a:buNone/>
                      </a:pPr>
                      <a:r>
                        <a:rPr lang="en-US" sz="900" b="0">
                          <a:latin typeface="宋体" panose="02010600030101010101" pitchFamily="2" charset="-122"/>
                          <a:ea typeface="宋体" panose="02010600030101010101" pitchFamily="2" charset="-122"/>
                          <a:cs typeface="宋体" panose="02010600030101010101" pitchFamily="2" charset="-122"/>
                        </a:rPr>
                        <a:t>市</a:t>
                      </a:r>
                      <a:r>
                        <a:rPr lang="zh-CN" altLang="en-US" sz="900" b="0">
                          <a:latin typeface="宋体" panose="02010600030101010101" pitchFamily="2" charset="-122"/>
                          <a:ea typeface="宋体" panose="02010600030101010101" pitchFamily="2" charset="-122"/>
                          <a:cs typeface="宋体" panose="02010600030101010101" pitchFamily="2" charset="-122"/>
                        </a:rPr>
                        <a:t>自</a:t>
                      </a:r>
                      <a:r>
                        <a:rPr lang="en-US" sz="900" b="0">
                          <a:latin typeface="宋体" panose="02010600030101010101" pitchFamily="2" charset="-122"/>
                          <a:ea typeface="宋体" panose="02010600030101010101" pitchFamily="2" charset="-122"/>
                          <a:cs typeface="宋体" panose="02010600030101010101" pitchFamily="2" charset="-122"/>
                        </a:rPr>
                        <a:t>然资源局</a:t>
                      </a:r>
                      <a:endParaRPr lang="en-US" altLang="en-US" sz="900" b="0">
                        <a:latin typeface="宋体" panose="02010600030101010101" pitchFamily="2" charset="-122"/>
                        <a:ea typeface="宋体" panose="02010600030101010101" pitchFamily="2" charset="-122"/>
                        <a:cs typeface="宋体" panose="02010600030101010101" pitchFamily="2" charset="-122"/>
                      </a:endParaRPr>
                    </a:p>
                  </a:txBody>
                  <a:tcPr marL="40572" marR="40572" marT="3828"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indent="0" algn="ctr">
                        <a:buNone/>
                      </a:pPr>
                      <a:r>
                        <a:rPr lang="en-US" sz="900" b="0">
                          <a:latin typeface="宋体" panose="02010600030101010101" pitchFamily="2" charset="-122"/>
                          <a:ea typeface="宋体" panose="02010600030101010101" pitchFamily="2" charset="-122"/>
                          <a:cs typeface="宋体" panose="02010600030101010101" pitchFamily="2" charset="-122"/>
                        </a:rPr>
                        <a:t>用地规划许可证（含临时用地）核发</a:t>
                      </a:r>
                      <a:endParaRPr lang="en-US" altLang="en-US" sz="900" b="0">
                        <a:latin typeface="宋体" panose="02010600030101010101" pitchFamily="2" charset="-122"/>
                        <a:ea typeface="宋体" panose="02010600030101010101" pitchFamily="2" charset="-122"/>
                        <a:cs typeface="宋体" panose="02010600030101010101" pitchFamily="2" charset="-122"/>
                      </a:endParaRPr>
                    </a:p>
                  </a:txBody>
                  <a:tcPr marL="40572" marR="40572" marT="3828"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indent="0" algn="l">
                        <a:buNone/>
                      </a:pPr>
                      <a:r>
                        <a:rPr lang="en-US" sz="900" b="0">
                          <a:latin typeface="宋体" panose="02010600030101010101" pitchFamily="2" charset="-122"/>
                          <a:ea typeface="宋体" panose="02010600030101010101" pitchFamily="2" charset="-122"/>
                          <a:cs typeface="宋体" panose="02010600030101010101" pitchFamily="2" charset="-122"/>
                        </a:rPr>
                        <a:t>在出具用地规划条件或办理规划条件变更业务时，依据《中山市海绵城市规划设计导则》（试行）及相关文件明确年径流总量控制率等海绵城市指标。</a:t>
                      </a:r>
                      <a:endParaRPr lang="en-US" altLang="en-US" sz="900" b="0">
                        <a:latin typeface="宋体" panose="02010600030101010101" pitchFamily="2" charset="-122"/>
                        <a:ea typeface="宋体" panose="02010600030101010101" pitchFamily="2" charset="-122"/>
                        <a:cs typeface="宋体" panose="02010600030101010101" pitchFamily="2" charset="-122"/>
                      </a:endParaRPr>
                    </a:p>
                  </a:txBody>
                  <a:tcPr marL="40572" marR="40572" marT="3828"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r>
              <a:tr h="857456">
                <a:tc rowSpan="2">
                  <a:txBody>
                    <a:bodyPr/>
                    <a:lstStyle/>
                    <a:p>
                      <a:pPr indent="0" algn="ctr">
                        <a:buNone/>
                      </a:pPr>
                      <a:r>
                        <a:rPr lang="en-US" sz="900" b="0">
                          <a:latin typeface="宋体" panose="02010600030101010101" pitchFamily="2" charset="-122"/>
                          <a:ea typeface="宋体" panose="02010600030101010101" pitchFamily="2" charset="-122"/>
                          <a:cs typeface="宋体" panose="02010600030101010101" pitchFamily="2" charset="-122"/>
                        </a:rPr>
                        <a:t>行业主管部门、市代建项目管理办公室等部门</a:t>
                      </a:r>
                      <a:endParaRPr lang="en-US" altLang="en-US" sz="900" b="0">
                        <a:latin typeface="宋体" panose="02010600030101010101" pitchFamily="2" charset="-122"/>
                        <a:ea typeface="宋体" panose="02010600030101010101" pitchFamily="2" charset="-122"/>
                        <a:cs typeface="宋体" panose="02010600030101010101" pitchFamily="2" charset="-122"/>
                      </a:endParaRPr>
                    </a:p>
                  </a:txBody>
                  <a:tcPr marL="40572" marR="40572" marT="3828"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indent="0" algn="ctr">
                        <a:buNone/>
                      </a:pPr>
                      <a:r>
                        <a:rPr lang="en-US" sz="900" b="0">
                          <a:latin typeface="宋体" panose="02010600030101010101" pitchFamily="2" charset="-122"/>
                          <a:ea typeface="宋体" panose="02010600030101010101" pitchFamily="2" charset="-122"/>
                          <a:cs typeface="宋体" panose="02010600030101010101" pitchFamily="2" charset="-122"/>
                        </a:rPr>
                        <a:t>项目建议书征求意见</a:t>
                      </a:r>
                      <a:endParaRPr lang="en-US" altLang="en-US" sz="900" b="0">
                        <a:latin typeface="宋体" panose="02010600030101010101" pitchFamily="2" charset="-122"/>
                        <a:ea typeface="宋体" panose="02010600030101010101" pitchFamily="2" charset="-122"/>
                        <a:cs typeface="宋体" panose="02010600030101010101" pitchFamily="2" charset="-122"/>
                      </a:endParaRPr>
                    </a:p>
                  </a:txBody>
                  <a:tcPr marL="40572" marR="40572" marT="3828"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indent="0" algn="l">
                        <a:buNone/>
                      </a:pPr>
                      <a:r>
                        <a:rPr lang="en-US" sz="900" b="0">
                          <a:latin typeface="宋体" panose="02010600030101010101" pitchFamily="2" charset="-122"/>
                          <a:ea typeface="宋体" panose="02010600030101010101" pitchFamily="2" charset="-122"/>
                          <a:cs typeface="宋体" panose="02010600030101010101" pitchFamily="2" charset="-122"/>
                        </a:rPr>
                        <a:t>负责组织项目建议书编制，应保证海绵城市建设内容与投资合理性，提交市发展改革局审批。</a:t>
                      </a:r>
                      <a:endParaRPr lang="en-US" altLang="en-US" sz="900" b="0">
                        <a:latin typeface="宋体" panose="02010600030101010101" pitchFamily="2" charset="-122"/>
                        <a:ea typeface="宋体" panose="02010600030101010101" pitchFamily="2" charset="-122"/>
                        <a:cs typeface="宋体" panose="02010600030101010101" pitchFamily="2" charset="-122"/>
                      </a:endParaRPr>
                    </a:p>
                  </a:txBody>
                  <a:tcPr marL="40572" marR="40572" marT="3828"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r>
              <a:tr h="1284270">
                <a:tc vMerge="1">
                  <a:tcP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indent="0" algn="ctr">
                        <a:buNone/>
                      </a:pPr>
                      <a:r>
                        <a:rPr lang="en-US" sz="900" b="0">
                          <a:latin typeface="宋体" panose="02010600030101010101" pitchFamily="2" charset="-122"/>
                          <a:ea typeface="宋体" panose="02010600030101010101" pitchFamily="2" charset="-122"/>
                          <a:cs typeface="宋体" panose="02010600030101010101" pitchFamily="2" charset="-122"/>
                        </a:rPr>
                        <a:t>可行性研究报告（含含投资估算明细表）评审</a:t>
                      </a:r>
                      <a:endParaRPr lang="en-US" altLang="en-US" sz="900" b="0">
                        <a:latin typeface="宋体" panose="02010600030101010101" pitchFamily="2" charset="-122"/>
                        <a:ea typeface="宋体" panose="02010600030101010101" pitchFamily="2" charset="-122"/>
                        <a:cs typeface="宋体" panose="02010600030101010101" pitchFamily="2" charset="-122"/>
                      </a:endParaRPr>
                    </a:p>
                  </a:txBody>
                  <a:tcPr marL="40572" marR="40572" marT="3828"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indent="0" algn="l">
                        <a:buNone/>
                      </a:pPr>
                      <a:r>
                        <a:rPr lang="en-US" sz="900" b="0" dirty="0">
                          <a:latin typeface="宋体" panose="02010600030101010101" pitchFamily="2" charset="-122"/>
                          <a:ea typeface="宋体" panose="02010600030101010101" pitchFamily="2" charset="-122"/>
                          <a:cs typeface="宋体" panose="02010600030101010101" pitchFamily="2" charset="-122"/>
                        </a:rPr>
                        <a:t>负责组织可行性研究报告（含项目投资估算明细表）编制，由市海绵办参与评审，对海绵设计内容出具审查意见，可研报告符合要求后提交市发展改革局审批。</a:t>
                      </a:r>
                      <a:endParaRPr lang="en-US" altLang="en-US" sz="900" b="0" dirty="0">
                        <a:latin typeface="宋体" panose="02010600030101010101" pitchFamily="2" charset="-122"/>
                        <a:ea typeface="宋体" panose="02010600030101010101" pitchFamily="2" charset="-122"/>
                        <a:cs typeface="宋体" panose="02010600030101010101" pitchFamily="2" charset="-122"/>
                      </a:endParaRPr>
                    </a:p>
                  </a:txBody>
                  <a:tcPr marL="40572" marR="40572" marT="3828"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r>
            </a:tbl>
          </a:graphicData>
        </a:graphic>
      </p:graphicFrame>
      <p:graphicFrame>
        <p:nvGraphicFramePr>
          <p:cNvPr id="40" name="表格 39"/>
          <p:cNvGraphicFramePr/>
          <p:nvPr>
            <p:custDataLst>
              <p:tags r:id="rId2"/>
            </p:custDataLst>
          </p:nvPr>
        </p:nvGraphicFramePr>
        <p:xfrm>
          <a:off x="2732406" y="1984496"/>
          <a:ext cx="2419986" cy="4389634"/>
        </p:xfrm>
        <a:graphic>
          <a:graphicData uri="http://schemas.openxmlformats.org/drawingml/2006/table">
            <a:tbl>
              <a:tblPr firstRow="1" bandRow="1">
                <a:tableStyleId>{5C22544A-7EE6-4342-B048-85BDC9FD1C3A}</a:tableStyleId>
              </a:tblPr>
              <a:tblGrid>
                <a:gridCol w="591820"/>
                <a:gridCol w="744220"/>
                <a:gridCol w="1083946"/>
              </a:tblGrid>
              <a:tr h="496629">
                <a:tc>
                  <a:txBody>
                    <a:bodyPr/>
                    <a:lstStyle/>
                    <a:p>
                      <a:pPr algn="ctr">
                        <a:buNone/>
                      </a:pPr>
                      <a:r>
                        <a:rPr lang="en-US" altLang="zh-CN" sz="900" kern="100">
                          <a:solidFill>
                            <a:schemeClr val="tx1"/>
                          </a:solidFill>
                          <a:latin typeface="宋体" panose="02010600030101010101" pitchFamily="2" charset="-122"/>
                          <a:ea typeface="宋体" panose="02010600030101010101" pitchFamily="2" charset="-122"/>
                          <a:cs typeface="PMingLiU" panose="02020500000000000000" charset="-120"/>
                        </a:rPr>
                        <a:t>审批部门或服务机构</a:t>
                      </a:r>
                      <a:endParaRPr lang="en-US" altLang="zh-CN" sz="900" kern="100">
                        <a:solidFill>
                          <a:schemeClr val="tx1"/>
                        </a:solidFill>
                        <a:latin typeface="宋体" panose="02010600030101010101" pitchFamily="2" charset="-122"/>
                        <a:ea typeface="宋体" panose="02010600030101010101" pitchFamily="2" charset="-122"/>
                        <a:cs typeface="PMingLiU" panose="02020500000000000000" charset="-120"/>
                      </a:endParaRPr>
                    </a:p>
                  </a:txBody>
                  <a:tcPr marL="68580" marR="68580" marT="34290" marB="3429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algn="ctr">
                        <a:buNone/>
                      </a:pPr>
                      <a:r>
                        <a:rPr lang="en-US" altLang="zh-CN" sz="900" kern="100">
                          <a:solidFill>
                            <a:schemeClr val="tx1"/>
                          </a:solidFill>
                          <a:latin typeface="宋体" panose="02010600030101010101" pitchFamily="2" charset="-122"/>
                          <a:ea typeface="宋体" panose="02010600030101010101" pitchFamily="2" charset="-122"/>
                          <a:cs typeface="PMingLiU" panose="02020500000000000000" charset="-120"/>
                        </a:rPr>
                        <a:t>管控阶段</a:t>
                      </a:r>
                      <a:endParaRPr lang="en-US" altLang="zh-CN" sz="900" kern="100">
                        <a:solidFill>
                          <a:schemeClr val="tx1"/>
                        </a:solidFill>
                        <a:latin typeface="宋体" panose="02010600030101010101" pitchFamily="2" charset="-122"/>
                        <a:ea typeface="宋体" panose="02010600030101010101" pitchFamily="2" charset="-122"/>
                        <a:cs typeface="PMingLiU" panose="02020500000000000000" charset="-120"/>
                      </a:endParaRPr>
                    </a:p>
                  </a:txBody>
                  <a:tcPr marL="68580" marR="68580" marT="34290" marB="3429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algn="ctr">
                        <a:buNone/>
                      </a:pPr>
                      <a:r>
                        <a:rPr lang="en-US" altLang="zh-CN" sz="900" kern="100">
                          <a:solidFill>
                            <a:schemeClr val="tx1"/>
                          </a:solidFill>
                          <a:latin typeface="宋体" panose="02010600030101010101" pitchFamily="2" charset="-122"/>
                          <a:ea typeface="宋体" panose="02010600030101010101" pitchFamily="2" charset="-122"/>
                          <a:cs typeface="PMingLiU" panose="02020500000000000000" charset="-120"/>
                        </a:rPr>
                        <a:t>海绵管控要求</a:t>
                      </a:r>
                      <a:endParaRPr lang="en-US" altLang="zh-CN" sz="900" kern="100">
                        <a:solidFill>
                          <a:schemeClr val="tx1"/>
                        </a:solidFill>
                        <a:latin typeface="宋体" panose="02010600030101010101" pitchFamily="2" charset="-122"/>
                        <a:ea typeface="宋体" panose="02010600030101010101" pitchFamily="2" charset="-122"/>
                        <a:cs typeface="PMingLiU" panose="02020500000000000000" charset="-120"/>
                      </a:endParaRPr>
                    </a:p>
                  </a:txBody>
                  <a:tcPr marL="68580" marR="68580" marT="34290" marB="3429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r>
              <a:tr h="1746705">
                <a:tc>
                  <a:txBody>
                    <a:bodyPr/>
                    <a:lstStyle/>
                    <a:p>
                      <a:pPr indent="0" algn="ctr">
                        <a:buNone/>
                      </a:pPr>
                      <a:r>
                        <a:rPr lang="en-US" sz="900" b="0">
                          <a:latin typeface="宋体" panose="02010600030101010101" pitchFamily="2" charset="-122"/>
                          <a:ea typeface="宋体" panose="02010600030101010101" pitchFamily="2" charset="-122"/>
                          <a:cs typeface="宋体" panose="02010600030101010101" pitchFamily="2" charset="-122"/>
                        </a:rPr>
                        <a:t>建设单位</a:t>
                      </a:r>
                      <a:endParaRPr lang="en-US" sz="900" b="0">
                        <a:latin typeface="宋体" panose="02010600030101010101" pitchFamily="2" charset="-122"/>
                        <a:ea typeface="宋体" panose="02010600030101010101" pitchFamily="2" charset="-122"/>
                        <a:cs typeface="宋体" panose="02010600030101010101" pitchFamily="2" charset="-122"/>
                      </a:endParaRPr>
                    </a:p>
                  </a:txBody>
                  <a:tcPr marL="61435" marR="61435" marT="7143"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indent="0" algn="ctr">
                        <a:buNone/>
                      </a:pPr>
                      <a:r>
                        <a:rPr lang="en-US" sz="900" b="0">
                          <a:latin typeface="宋体" panose="02010600030101010101" pitchFamily="2" charset="-122"/>
                          <a:ea typeface="宋体" panose="02010600030101010101" pitchFamily="2" charset="-122"/>
                          <a:cs typeface="宋体" panose="02010600030101010101" pitchFamily="2" charset="-122"/>
                        </a:rPr>
                        <a:t>建设工程初步设计组织评审</a:t>
                      </a:r>
                      <a:endParaRPr lang="en-US" sz="900" b="0">
                        <a:latin typeface="宋体" panose="02010600030101010101" pitchFamily="2" charset="-122"/>
                        <a:ea typeface="宋体" panose="02010600030101010101" pitchFamily="2" charset="-122"/>
                        <a:cs typeface="宋体" panose="02010600030101010101" pitchFamily="2" charset="-122"/>
                      </a:endParaRPr>
                    </a:p>
                  </a:txBody>
                  <a:tcPr marL="61435" marR="61435" marT="7143"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indent="0" algn="l">
                        <a:buNone/>
                      </a:pPr>
                      <a:r>
                        <a:rPr lang="en-US" sz="900" b="0" dirty="0">
                          <a:latin typeface="宋体" panose="02010600030101010101" pitchFamily="2" charset="-122"/>
                          <a:ea typeface="宋体" panose="02010600030101010101" pitchFamily="2" charset="-122"/>
                          <a:cs typeface="宋体" panose="02010600030101010101" pitchFamily="2" charset="-122"/>
                        </a:rPr>
                        <a:t>由行业主管部门组织专家评审，市海绵办对海绵专篇设计内容进行审查并出具审查意见。设计单位应按照意见进行修改，经市海绵办复核符合要求后，建设单位将初步设计（含概算）提交至相关部门审批。</a:t>
                      </a:r>
                      <a:endParaRPr lang="en-US" sz="900" b="0" dirty="0">
                        <a:latin typeface="宋体" panose="02010600030101010101" pitchFamily="2" charset="-122"/>
                        <a:ea typeface="宋体" panose="02010600030101010101" pitchFamily="2" charset="-122"/>
                        <a:cs typeface="宋体" panose="02010600030101010101" pitchFamily="2" charset="-122"/>
                      </a:endParaRPr>
                    </a:p>
                  </a:txBody>
                  <a:tcPr marL="61435" marR="61435" marT="7143"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r>
              <a:tr h="933450">
                <a:tc>
                  <a:txBody>
                    <a:bodyPr/>
                    <a:lstStyle/>
                    <a:p>
                      <a:pPr algn="ctr">
                        <a:buClrTx/>
                        <a:buSzTx/>
                        <a:buFontTx/>
                        <a:buNone/>
                      </a:pPr>
                      <a:r>
                        <a:rPr lang="en-US" sz="900" b="0">
                          <a:latin typeface="宋体" panose="02010600030101010101" pitchFamily="2" charset="-122"/>
                          <a:ea typeface="宋体" panose="02010600030101010101" pitchFamily="2" charset="-122"/>
                          <a:cs typeface="宋体" panose="02010600030101010101" pitchFamily="2" charset="-122"/>
                        </a:rPr>
                        <a:t>市自然资源局</a:t>
                      </a:r>
                      <a:endParaRPr lang="en-US" sz="900" b="0">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algn="ctr">
                        <a:buClrTx/>
                        <a:buSzTx/>
                        <a:buFontTx/>
                        <a:buNone/>
                      </a:pPr>
                      <a:r>
                        <a:rPr lang="zh-CN" altLang="en-US" sz="900" b="0" dirty="0">
                          <a:latin typeface="宋体" panose="02010600030101010101" pitchFamily="2" charset="-122"/>
                          <a:ea typeface="宋体" panose="02010600030101010101" pitchFamily="2" charset="-122"/>
                          <a:cs typeface="宋体" panose="02010600030101010101" pitchFamily="2" charset="-122"/>
                        </a:rPr>
                        <a:t>建设</a:t>
                      </a:r>
                      <a:r>
                        <a:rPr lang="en-US" sz="900" b="0" dirty="0" err="1">
                          <a:latin typeface="宋体" panose="02010600030101010101" pitchFamily="2" charset="-122"/>
                          <a:ea typeface="宋体" panose="02010600030101010101" pitchFamily="2" charset="-122"/>
                          <a:cs typeface="宋体" panose="02010600030101010101" pitchFamily="2" charset="-122"/>
                        </a:rPr>
                        <a:t>工程规划许可证核发</a:t>
                      </a:r>
                      <a:endParaRPr lang="en-US" sz="900" b="0" dirty="0">
                        <a:latin typeface="宋体" panose="02010600030101010101" pitchFamily="2" charset="-122"/>
                        <a:ea typeface="宋体" panose="02010600030101010101" pitchFamily="2" charset="-122"/>
                        <a:cs typeface="宋体" panose="02010600030101010101" pitchFamily="2" charset="-122"/>
                      </a:endParaRPr>
                    </a:p>
                  </a:txBody>
                  <a:tcPr marL="61435" marR="61435" marT="7143"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marL="0" marR="0" lvl="0" indent="0" algn="l" defTabSz="1280160" rtl="0" eaLnBrk="1" fontAlgn="auto" latinLnBrk="0" hangingPunct="1">
                        <a:lnSpc>
                          <a:spcPct val="100000"/>
                        </a:lnSpc>
                        <a:spcBef>
                          <a:spcPts val="0"/>
                        </a:spcBef>
                        <a:spcAft>
                          <a:spcPts val="0"/>
                        </a:spcAft>
                        <a:buClrTx/>
                        <a:buSzTx/>
                        <a:buFontTx/>
                        <a:buNone/>
                        <a:defRPr/>
                      </a:pPr>
                      <a:r>
                        <a:rPr lang="en-US" altLang="zh-CN" sz="900" b="0" dirty="0" err="1">
                          <a:latin typeface="宋体" panose="02010600030101010101" pitchFamily="2" charset="-122"/>
                          <a:ea typeface="宋体" panose="02010600030101010101" pitchFamily="2" charset="-122"/>
                          <a:cs typeface="宋体" panose="02010600030101010101" pitchFamily="2" charset="-122"/>
                        </a:rPr>
                        <a:t>市自然资源局</a:t>
                      </a:r>
                      <a:r>
                        <a:rPr lang="zh-CN" altLang="en-US" sz="900" b="0" dirty="0">
                          <a:latin typeface="宋体" panose="02010600030101010101" pitchFamily="2" charset="-122"/>
                          <a:ea typeface="宋体" panose="02010600030101010101" pitchFamily="2" charset="-122"/>
                          <a:cs typeface="宋体" panose="02010600030101010101" pitchFamily="2" charset="-122"/>
                        </a:rPr>
                        <a:t>根据项目规划条件</a:t>
                      </a:r>
                      <a:r>
                        <a:rPr lang="en-US" altLang="zh-CN" sz="900" b="0" dirty="0" err="1">
                          <a:latin typeface="宋体" panose="02010600030101010101" pitchFamily="2" charset="-122"/>
                          <a:ea typeface="宋体" panose="02010600030101010101" pitchFamily="2" charset="-122"/>
                          <a:cs typeface="宋体" panose="02010600030101010101" pitchFamily="2" charset="-122"/>
                        </a:rPr>
                        <a:t>对建设项目海绵城市设计</a:t>
                      </a:r>
                      <a:r>
                        <a:rPr lang="zh-CN" altLang="en-US" sz="900" b="0" dirty="0">
                          <a:latin typeface="宋体" panose="02010600030101010101" pitchFamily="2" charset="-122"/>
                          <a:ea typeface="宋体" panose="02010600030101010101" pitchFamily="2" charset="-122"/>
                          <a:cs typeface="宋体" panose="02010600030101010101" pitchFamily="2" charset="-122"/>
                        </a:rPr>
                        <a:t>内容</a:t>
                      </a:r>
                      <a:r>
                        <a:rPr lang="en-US" altLang="zh-CN" sz="900" b="0" dirty="0" err="1">
                          <a:latin typeface="宋体" panose="02010600030101010101" pitchFamily="2" charset="-122"/>
                          <a:ea typeface="宋体" panose="02010600030101010101" pitchFamily="2" charset="-122"/>
                          <a:cs typeface="宋体" panose="02010600030101010101" pitchFamily="2" charset="-122"/>
                        </a:rPr>
                        <a:t>进行审查</a:t>
                      </a:r>
                      <a:r>
                        <a:rPr lang="en-US" altLang="zh-CN" sz="900" b="0" dirty="0">
                          <a:latin typeface="宋体" panose="02010600030101010101" pitchFamily="2" charset="-122"/>
                          <a:ea typeface="宋体" panose="02010600030101010101" pitchFamily="2" charset="-122"/>
                          <a:cs typeface="宋体" panose="02010600030101010101" pitchFamily="2" charset="-122"/>
                        </a:rPr>
                        <a:t>，</a:t>
                      </a:r>
                      <a:r>
                        <a:rPr lang="zh-CN" altLang="en-US" sz="900" b="0" dirty="0">
                          <a:latin typeface="宋体" panose="02010600030101010101" pitchFamily="2" charset="-122"/>
                          <a:ea typeface="宋体" panose="02010600030101010101" pitchFamily="2" charset="-122"/>
                          <a:cs typeface="宋体" panose="02010600030101010101" pitchFamily="2" charset="-122"/>
                        </a:rPr>
                        <a:t>审查通过后发放建设工程规划许可证</a:t>
                      </a:r>
                      <a:r>
                        <a:rPr lang="en-US" altLang="zh-CN" sz="900" b="0" dirty="0">
                          <a:latin typeface="宋体" panose="02010600030101010101" pitchFamily="2" charset="-122"/>
                          <a:ea typeface="宋体" panose="02010600030101010101" pitchFamily="2" charset="-122"/>
                          <a:cs typeface="宋体" panose="02010600030101010101" pitchFamily="2" charset="-122"/>
                        </a:rPr>
                        <a:t>。</a:t>
                      </a:r>
                      <a:endParaRPr lang="en-US" altLang="zh-CN" sz="900" b="0" dirty="0">
                        <a:latin typeface="宋体" panose="02010600030101010101" pitchFamily="2" charset="-122"/>
                        <a:ea typeface="宋体" panose="02010600030101010101" pitchFamily="2" charset="-122"/>
                        <a:cs typeface="宋体" panose="02010600030101010101" pitchFamily="2" charset="-122"/>
                      </a:endParaRPr>
                    </a:p>
                  </a:txBody>
                  <a:tcPr marL="61435" marR="61435" marT="7143"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r>
              <a:tr h="1212850">
                <a:tc>
                  <a:txBody>
                    <a:bodyPr/>
                    <a:lstStyle/>
                    <a:p>
                      <a:pPr algn="ctr">
                        <a:buClrTx/>
                        <a:buSzTx/>
                        <a:buFontTx/>
                        <a:buNone/>
                      </a:pPr>
                      <a:r>
                        <a:rPr lang="en-US" sz="900" b="0">
                          <a:latin typeface="宋体" panose="02010600030101010101" pitchFamily="2" charset="-122"/>
                          <a:ea typeface="宋体" panose="02010600030101010101" pitchFamily="2" charset="-122"/>
                          <a:cs typeface="宋体" panose="02010600030101010101" pitchFamily="2" charset="-122"/>
                        </a:rPr>
                        <a:t>市发展改革局</a:t>
                      </a:r>
                      <a:endParaRPr lang="en-US" sz="900" b="0">
                        <a:latin typeface="宋体" panose="02010600030101010101" pitchFamily="2" charset="-122"/>
                        <a:ea typeface="宋体" panose="02010600030101010101" pitchFamily="2" charset="-122"/>
                        <a:cs typeface="宋体" panose="02010600030101010101" pitchFamily="2" charset="-122"/>
                      </a:endParaRPr>
                    </a:p>
                  </a:txBody>
                  <a:tcPr marL="61435" marR="61435" marT="7143"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algn="ctr">
                        <a:buClrTx/>
                        <a:buSzTx/>
                        <a:buFontTx/>
                        <a:buNone/>
                      </a:pPr>
                      <a:r>
                        <a:rPr lang="en-US" sz="900" b="0" dirty="0" err="1">
                          <a:latin typeface="宋体" panose="02010600030101010101" pitchFamily="2" charset="-122"/>
                          <a:ea typeface="宋体" panose="02010600030101010101" pitchFamily="2" charset="-122"/>
                          <a:cs typeface="宋体" panose="02010600030101010101" pitchFamily="2" charset="-122"/>
                        </a:rPr>
                        <a:t>建设工程初步设计（含概算）审批</a:t>
                      </a:r>
                      <a:endParaRPr lang="en-US" sz="900" b="0" dirty="0">
                        <a:latin typeface="宋体" panose="02010600030101010101" pitchFamily="2" charset="-122"/>
                        <a:ea typeface="宋体" panose="02010600030101010101" pitchFamily="2" charset="-122"/>
                        <a:cs typeface="宋体" panose="02010600030101010101" pitchFamily="2" charset="-122"/>
                      </a:endParaRPr>
                    </a:p>
                  </a:txBody>
                  <a:tcPr marL="61435" marR="61435" marT="7143"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algn="l">
                        <a:buClrTx/>
                        <a:buSzTx/>
                        <a:buFontTx/>
                        <a:buNone/>
                      </a:pPr>
                      <a:r>
                        <a:rPr lang="en-US" sz="900" b="0" dirty="0" err="1">
                          <a:latin typeface="宋体" panose="02010600030101010101" pitchFamily="2" charset="-122"/>
                          <a:ea typeface="宋体" panose="02010600030101010101" pitchFamily="2" charset="-122"/>
                          <a:cs typeface="宋体" panose="02010600030101010101" pitchFamily="2" charset="-122"/>
                        </a:rPr>
                        <a:t>市发展改革局负责在初步设计审批阶段，核查是否具有海绵城市建设相关内容和海绵设施概算，对于符合审查要求的项目予以审批</a:t>
                      </a:r>
                      <a:r>
                        <a:rPr lang="en-US" sz="900" b="0" dirty="0">
                          <a:latin typeface="宋体" panose="02010600030101010101" pitchFamily="2" charset="-122"/>
                          <a:ea typeface="宋体" panose="02010600030101010101" pitchFamily="2" charset="-122"/>
                          <a:cs typeface="宋体" panose="02010600030101010101" pitchFamily="2" charset="-122"/>
                        </a:rPr>
                        <a:t>。</a:t>
                      </a:r>
                      <a:endParaRPr lang="en-US" sz="900" b="0" dirty="0">
                        <a:latin typeface="宋体" panose="02010600030101010101" pitchFamily="2" charset="-122"/>
                        <a:ea typeface="宋体" panose="02010600030101010101" pitchFamily="2" charset="-122"/>
                        <a:cs typeface="宋体" panose="02010600030101010101" pitchFamily="2" charset="-122"/>
                      </a:endParaRPr>
                    </a:p>
                  </a:txBody>
                  <a:tcPr marL="61435" marR="61435" marT="7143"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r>
            </a:tbl>
          </a:graphicData>
        </a:graphic>
      </p:graphicFrame>
      <p:graphicFrame>
        <p:nvGraphicFramePr>
          <p:cNvPr id="41" name="表格 40"/>
          <p:cNvGraphicFramePr/>
          <p:nvPr>
            <p:custDataLst>
              <p:tags r:id="rId3"/>
            </p:custDataLst>
          </p:nvPr>
        </p:nvGraphicFramePr>
        <p:xfrm>
          <a:off x="5340353" y="1984496"/>
          <a:ext cx="2419349" cy="5354050"/>
        </p:xfrm>
        <a:graphic>
          <a:graphicData uri="http://schemas.openxmlformats.org/drawingml/2006/table">
            <a:tbl>
              <a:tblPr firstRow="1" bandRow="1">
                <a:tableStyleId>{5C22544A-7EE6-4342-B048-85BDC9FD1C3A}</a:tableStyleId>
              </a:tblPr>
              <a:tblGrid>
                <a:gridCol w="562609"/>
                <a:gridCol w="774700"/>
                <a:gridCol w="1082040"/>
              </a:tblGrid>
              <a:tr h="495395">
                <a:tc>
                  <a:txBody>
                    <a:bodyPr/>
                    <a:lstStyle/>
                    <a:p>
                      <a:pPr algn="ctr">
                        <a:buNone/>
                      </a:pPr>
                      <a:r>
                        <a:rPr lang="en-US" altLang="zh-CN" sz="900" kern="100">
                          <a:solidFill>
                            <a:schemeClr val="tx1"/>
                          </a:solidFill>
                          <a:latin typeface="宋体" panose="02010600030101010101" pitchFamily="2" charset="-122"/>
                          <a:ea typeface="宋体" panose="02010600030101010101" pitchFamily="2" charset="-122"/>
                          <a:cs typeface="PMingLiU" panose="02020500000000000000" charset="-120"/>
                        </a:rPr>
                        <a:t>审批部门或服务机构</a:t>
                      </a:r>
                      <a:endParaRPr lang="en-US" altLang="zh-CN" sz="900" kern="100">
                        <a:solidFill>
                          <a:schemeClr val="tx1"/>
                        </a:solidFill>
                        <a:latin typeface="宋体" panose="02010600030101010101" pitchFamily="2" charset="-122"/>
                        <a:ea typeface="宋体" panose="02010600030101010101" pitchFamily="2" charset="-122"/>
                        <a:cs typeface="PMingLiU" panose="02020500000000000000" charset="-120"/>
                      </a:endParaRPr>
                    </a:p>
                  </a:txBody>
                  <a:tcPr marL="68580" marR="68580" marT="34290" marB="3429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algn="ctr">
                        <a:buNone/>
                      </a:pPr>
                      <a:r>
                        <a:rPr lang="en-US" altLang="zh-CN" sz="900" kern="100">
                          <a:solidFill>
                            <a:schemeClr val="tx1"/>
                          </a:solidFill>
                          <a:latin typeface="宋体" panose="02010600030101010101" pitchFamily="2" charset="-122"/>
                          <a:ea typeface="宋体" panose="02010600030101010101" pitchFamily="2" charset="-122"/>
                          <a:cs typeface="PMingLiU" panose="02020500000000000000" charset="-120"/>
                        </a:rPr>
                        <a:t>管控阶段</a:t>
                      </a:r>
                      <a:endParaRPr lang="en-US" altLang="zh-CN" sz="900" kern="100">
                        <a:solidFill>
                          <a:schemeClr val="tx1"/>
                        </a:solidFill>
                        <a:latin typeface="宋体" panose="02010600030101010101" pitchFamily="2" charset="-122"/>
                        <a:ea typeface="宋体" panose="02010600030101010101" pitchFamily="2" charset="-122"/>
                        <a:cs typeface="PMingLiU" panose="02020500000000000000" charset="-120"/>
                      </a:endParaRPr>
                    </a:p>
                  </a:txBody>
                  <a:tcPr marL="68580" marR="68580" marT="34290" marB="3429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algn="ctr">
                        <a:buNone/>
                      </a:pPr>
                      <a:r>
                        <a:rPr lang="en-US" altLang="zh-CN" sz="900" kern="100">
                          <a:solidFill>
                            <a:schemeClr val="tx1"/>
                          </a:solidFill>
                          <a:latin typeface="宋体" panose="02010600030101010101" pitchFamily="2" charset="-122"/>
                          <a:ea typeface="宋体" panose="02010600030101010101" pitchFamily="2" charset="-122"/>
                          <a:cs typeface="PMingLiU" panose="02020500000000000000" charset="-120"/>
                        </a:rPr>
                        <a:t>海绵管控要求</a:t>
                      </a:r>
                      <a:endParaRPr lang="en-US" altLang="zh-CN" sz="900" kern="100">
                        <a:solidFill>
                          <a:schemeClr val="tx1"/>
                        </a:solidFill>
                        <a:latin typeface="宋体" panose="02010600030101010101" pitchFamily="2" charset="-122"/>
                        <a:ea typeface="宋体" panose="02010600030101010101" pitchFamily="2" charset="-122"/>
                        <a:cs typeface="PMingLiU" panose="02020500000000000000" charset="-120"/>
                      </a:endParaRPr>
                    </a:p>
                  </a:txBody>
                  <a:tcPr marL="68580" marR="68580" marT="34290" marB="3429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r>
              <a:tr h="1998942">
                <a:tc>
                  <a:txBody>
                    <a:bodyPr/>
                    <a:lstStyle/>
                    <a:p>
                      <a:pPr indent="0" algn="ctr">
                        <a:buNone/>
                      </a:pPr>
                      <a:r>
                        <a:rPr lang="en-US" sz="900" b="0">
                          <a:latin typeface="宋体" panose="02010600030101010101" pitchFamily="2" charset="-122"/>
                          <a:ea typeface="宋体" panose="02010600030101010101" pitchFamily="2" charset="-122"/>
                          <a:cs typeface="宋体" panose="02010600030101010101" pitchFamily="2" charset="-122"/>
                        </a:rPr>
                        <a:t>市财政局</a:t>
                      </a:r>
                      <a:endParaRPr lang="en-US" sz="900" b="0">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indent="0" algn="ctr">
                        <a:buNone/>
                      </a:pPr>
                      <a:r>
                        <a:rPr lang="en-US" sz="900" b="0">
                          <a:latin typeface="宋体" panose="02010600030101010101" pitchFamily="2" charset="-122"/>
                          <a:ea typeface="宋体" panose="02010600030101010101" pitchFamily="2" charset="-122"/>
                          <a:cs typeface="宋体" panose="02010600030101010101" pitchFamily="2" charset="-122"/>
                        </a:rPr>
                        <a:t>财政性投融资建设项目预算审核</a:t>
                      </a:r>
                      <a:endParaRPr lang="en-US" sz="900" b="0">
                        <a:latin typeface="宋体" panose="02010600030101010101" pitchFamily="2" charset="-122"/>
                        <a:ea typeface="宋体" panose="02010600030101010101" pitchFamily="2" charset="-122"/>
                        <a:cs typeface="宋体" panose="02010600030101010101" pitchFamily="2" charset="-122"/>
                      </a:endParaRPr>
                    </a:p>
                  </a:txBody>
                  <a:tcPr marL="75723" marR="75723" marT="7143"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indent="0">
                        <a:buNone/>
                      </a:pPr>
                      <a:r>
                        <a:rPr lang="en-US" sz="900" b="0">
                          <a:latin typeface="宋体" panose="02010600030101010101" pitchFamily="2" charset="-122"/>
                          <a:ea typeface="宋体" panose="02010600030101010101" pitchFamily="2" charset="-122"/>
                          <a:cs typeface="宋体" panose="02010600030101010101" pitchFamily="2" charset="-122"/>
                        </a:rPr>
                        <a:t>项目海绵部分投资作为单位工程与主体工程由项目建设单位一并报送审核。市财政局、行业主管部门根据《中山市政府投资项目管理办法》（中府〔2020〕86号）相关职责和规定，对海绵城市相关投资进行审核。</a:t>
                      </a:r>
                      <a:endParaRPr lang="en-US" sz="900" b="0">
                        <a:latin typeface="宋体" panose="02010600030101010101" pitchFamily="2" charset="-122"/>
                        <a:ea typeface="宋体" panose="02010600030101010101" pitchFamily="2" charset="-122"/>
                        <a:cs typeface="宋体" panose="02010600030101010101" pitchFamily="2" charset="-122"/>
                      </a:endParaRPr>
                    </a:p>
                  </a:txBody>
                  <a:tcPr marL="75723" marR="75723" marT="7143"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r>
              <a:tr h="1145314">
                <a:tc>
                  <a:txBody>
                    <a:bodyPr/>
                    <a:lstStyle/>
                    <a:p>
                      <a:pPr indent="0" algn="ctr">
                        <a:buNone/>
                      </a:pPr>
                      <a:r>
                        <a:rPr lang="en-US" sz="900" b="0">
                          <a:latin typeface="宋体" panose="02010600030101010101" pitchFamily="2" charset="-122"/>
                          <a:ea typeface="宋体" panose="02010600030101010101" pitchFamily="2" charset="-122"/>
                          <a:cs typeface="宋体" panose="02010600030101010101" pitchFamily="2" charset="-122"/>
                        </a:rPr>
                        <a:t>图审机构</a:t>
                      </a:r>
                      <a:endParaRPr lang="en-US" sz="900" b="0">
                        <a:latin typeface="宋体" panose="02010600030101010101" pitchFamily="2" charset="-122"/>
                        <a:ea typeface="宋体" panose="02010600030101010101" pitchFamily="2" charset="-122"/>
                        <a:cs typeface="宋体" panose="02010600030101010101" pitchFamily="2" charset="-122"/>
                      </a:endParaRPr>
                    </a:p>
                  </a:txBody>
                  <a:tcPr marL="75723" marR="75723" marT="7143"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indent="0" algn="ctr">
                        <a:buNone/>
                      </a:pPr>
                      <a:r>
                        <a:rPr lang="en-US" sz="900" b="0">
                          <a:latin typeface="宋体" panose="02010600030101010101" pitchFamily="2" charset="-122"/>
                          <a:ea typeface="宋体" panose="02010600030101010101" pitchFamily="2" charset="-122"/>
                          <a:cs typeface="宋体" panose="02010600030101010101" pitchFamily="2" charset="-122"/>
                        </a:rPr>
                        <a:t>施工图审查合格证</a:t>
                      </a:r>
                      <a:endParaRPr lang="en-US" sz="900" b="0">
                        <a:latin typeface="宋体" panose="02010600030101010101" pitchFamily="2" charset="-122"/>
                        <a:ea typeface="宋体" panose="02010600030101010101" pitchFamily="2" charset="-122"/>
                        <a:cs typeface="宋体" panose="02010600030101010101" pitchFamily="2" charset="-122"/>
                      </a:endParaRPr>
                    </a:p>
                  </a:txBody>
                  <a:tcPr marL="75723" marR="75723" marT="7143"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indent="0">
                        <a:buNone/>
                      </a:pPr>
                      <a:r>
                        <a:rPr lang="en-US" sz="900" b="0">
                          <a:latin typeface="宋体" panose="02010600030101010101" pitchFamily="2" charset="-122"/>
                          <a:ea typeface="宋体" panose="02010600030101010101" pitchFamily="2" charset="-122"/>
                          <a:cs typeface="宋体" panose="02010600030101010101" pitchFamily="2" charset="-122"/>
                        </a:rPr>
                        <a:t>依据地块规划设计条件、海绵城市工程强制性标准条文及相关施工图审查要点进行审查，符合要求后出具施工图审查合格证。</a:t>
                      </a:r>
                      <a:endParaRPr lang="en-US" sz="900" b="0">
                        <a:latin typeface="宋体" panose="02010600030101010101" pitchFamily="2" charset="-122"/>
                        <a:ea typeface="宋体" panose="02010600030101010101" pitchFamily="2" charset="-122"/>
                        <a:cs typeface="宋体" panose="02010600030101010101" pitchFamily="2" charset="-122"/>
                      </a:endParaRPr>
                    </a:p>
                  </a:txBody>
                  <a:tcPr marL="75723" marR="75723" marT="7143"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r>
              <a:tr h="1714399">
                <a:tc>
                  <a:txBody>
                    <a:bodyPr/>
                    <a:lstStyle/>
                    <a:p>
                      <a:pPr indent="0" algn="ctr">
                        <a:buNone/>
                      </a:pPr>
                      <a:r>
                        <a:rPr lang="en-US" sz="900" b="0">
                          <a:latin typeface="宋体" panose="02010600030101010101" pitchFamily="2" charset="-122"/>
                          <a:ea typeface="宋体" panose="02010600030101010101" pitchFamily="2" charset="-122"/>
                          <a:cs typeface="宋体" panose="02010600030101010101" pitchFamily="2" charset="-122"/>
                        </a:rPr>
                        <a:t>市住房城乡建设局、市交通运输局及其他行业主管部门</a:t>
                      </a:r>
                      <a:endParaRPr lang="en-US" sz="900" b="0">
                        <a:latin typeface="宋体" panose="02010600030101010101" pitchFamily="2" charset="-122"/>
                        <a:ea typeface="宋体" panose="02010600030101010101" pitchFamily="2" charset="-122"/>
                        <a:cs typeface="宋体" panose="02010600030101010101" pitchFamily="2" charset="-122"/>
                      </a:endParaRPr>
                    </a:p>
                  </a:txBody>
                  <a:tcPr marL="75723" marR="75723" marT="7143"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indent="0" algn="ctr">
                        <a:buNone/>
                      </a:pPr>
                      <a:r>
                        <a:rPr lang="en-US" sz="900" b="0">
                          <a:latin typeface="宋体" panose="02010600030101010101" pitchFamily="2" charset="-122"/>
                          <a:ea typeface="宋体" panose="02010600030101010101" pitchFamily="2" charset="-122"/>
                          <a:cs typeface="宋体" panose="02010600030101010101" pitchFamily="2" charset="-122"/>
                        </a:rPr>
                        <a:t>建筑工程施工许可证核发</a:t>
                      </a:r>
                      <a:endParaRPr lang="en-US" sz="900" b="0">
                        <a:latin typeface="宋体" panose="02010600030101010101" pitchFamily="2" charset="-122"/>
                        <a:ea typeface="宋体" panose="02010600030101010101" pitchFamily="2" charset="-122"/>
                        <a:cs typeface="宋体" panose="02010600030101010101" pitchFamily="2" charset="-122"/>
                      </a:endParaRPr>
                    </a:p>
                  </a:txBody>
                  <a:tcPr marL="75723" marR="75723" marT="7143"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indent="0">
                        <a:buNone/>
                      </a:pPr>
                      <a:r>
                        <a:rPr lang="en-US" sz="900" b="0">
                          <a:latin typeface="宋体" panose="02010600030101010101" pitchFamily="2" charset="-122"/>
                          <a:ea typeface="宋体" panose="02010600030101010101" pitchFamily="2" charset="-122"/>
                          <a:cs typeface="宋体" panose="02010600030101010101" pitchFamily="2" charset="-122"/>
                        </a:rPr>
                        <a:t>市海绵办对施工图海绵城市设计内容进行抽查，并出具审查意见。市住房和城乡建设局等行业主管部门审核项目办理建设工程施工许可证，核查海绵城市建设相关内容是否完整。</a:t>
                      </a:r>
                      <a:endParaRPr lang="en-US" sz="900" b="0">
                        <a:latin typeface="宋体" panose="02010600030101010101" pitchFamily="2" charset="-122"/>
                        <a:ea typeface="宋体" panose="02010600030101010101" pitchFamily="2" charset="-122"/>
                        <a:cs typeface="宋体" panose="02010600030101010101" pitchFamily="2" charset="-122"/>
                      </a:endParaRPr>
                    </a:p>
                  </a:txBody>
                  <a:tcPr marL="75723" marR="75723" marT="7143"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r>
            </a:tbl>
          </a:graphicData>
        </a:graphic>
      </p:graphicFrame>
      <p:graphicFrame>
        <p:nvGraphicFramePr>
          <p:cNvPr id="42" name="表格 41"/>
          <p:cNvGraphicFramePr/>
          <p:nvPr>
            <p:custDataLst>
              <p:tags r:id="rId4"/>
            </p:custDataLst>
          </p:nvPr>
        </p:nvGraphicFramePr>
        <p:xfrm>
          <a:off x="7957823" y="1750816"/>
          <a:ext cx="2736217" cy="6320962"/>
        </p:xfrm>
        <a:graphic>
          <a:graphicData uri="http://schemas.openxmlformats.org/drawingml/2006/table">
            <a:tbl>
              <a:tblPr firstRow="1" bandRow="1">
                <a:tableStyleId>{5C22544A-7EE6-4342-B048-85BDC9FD1C3A}</a:tableStyleId>
              </a:tblPr>
              <a:tblGrid>
                <a:gridCol w="584836"/>
                <a:gridCol w="746761"/>
                <a:gridCol w="1404620"/>
              </a:tblGrid>
              <a:tr h="495395">
                <a:tc>
                  <a:txBody>
                    <a:bodyPr/>
                    <a:lstStyle/>
                    <a:p>
                      <a:pPr algn="ctr">
                        <a:buNone/>
                      </a:pPr>
                      <a:r>
                        <a:rPr lang="en-US" altLang="zh-CN" sz="900" kern="100">
                          <a:solidFill>
                            <a:schemeClr val="tx1"/>
                          </a:solidFill>
                          <a:latin typeface="宋体" panose="02010600030101010101" pitchFamily="2" charset="-122"/>
                          <a:ea typeface="宋体" panose="02010600030101010101" pitchFamily="2" charset="-122"/>
                          <a:cs typeface="PMingLiU" panose="02020500000000000000" charset="-120"/>
                        </a:rPr>
                        <a:t>审批部门或服务机构</a:t>
                      </a:r>
                      <a:endParaRPr lang="en-US" altLang="zh-CN" sz="900" kern="100">
                        <a:solidFill>
                          <a:schemeClr val="tx1"/>
                        </a:solidFill>
                        <a:latin typeface="宋体" panose="02010600030101010101" pitchFamily="2" charset="-122"/>
                        <a:ea typeface="宋体" panose="02010600030101010101" pitchFamily="2" charset="-122"/>
                        <a:cs typeface="PMingLiU" panose="02020500000000000000" charset="-120"/>
                      </a:endParaRPr>
                    </a:p>
                  </a:txBody>
                  <a:tcPr marL="68580" marR="68580" marT="34290" marB="3429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algn="ctr">
                        <a:buNone/>
                      </a:pPr>
                      <a:r>
                        <a:rPr lang="en-US" altLang="zh-CN" sz="900" kern="100">
                          <a:solidFill>
                            <a:schemeClr val="tx1"/>
                          </a:solidFill>
                          <a:latin typeface="宋体" panose="02010600030101010101" pitchFamily="2" charset="-122"/>
                          <a:ea typeface="宋体" panose="02010600030101010101" pitchFamily="2" charset="-122"/>
                          <a:cs typeface="PMingLiU" panose="02020500000000000000" charset="-120"/>
                        </a:rPr>
                        <a:t>管控阶段</a:t>
                      </a:r>
                      <a:endParaRPr lang="en-US" altLang="zh-CN" sz="900" kern="100">
                        <a:solidFill>
                          <a:schemeClr val="tx1"/>
                        </a:solidFill>
                        <a:latin typeface="宋体" panose="02010600030101010101" pitchFamily="2" charset="-122"/>
                        <a:ea typeface="宋体" panose="02010600030101010101" pitchFamily="2" charset="-122"/>
                        <a:cs typeface="PMingLiU" panose="02020500000000000000" charset="-120"/>
                      </a:endParaRPr>
                    </a:p>
                  </a:txBody>
                  <a:tcPr marL="68580" marR="68580" marT="34290" marB="3429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algn="ctr">
                        <a:buNone/>
                      </a:pPr>
                      <a:r>
                        <a:rPr lang="en-US" altLang="zh-CN" sz="900" kern="100">
                          <a:solidFill>
                            <a:schemeClr val="tx1"/>
                          </a:solidFill>
                          <a:latin typeface="宋体" panose="02010600030101010101" pitchFamily="2" charset="-122"/>
                          <a:ea typeface="宋体" panose="02010600030101010101" pitchFamily="2" charset="-122"/>
                          <a:cs typeface="PMingLiU" panose="02020500000000000000" charset="-120"/>
                        </a:rPr>
                        <a:t>海绵管控要求</a:t>
                      </a:r>
                      <a:endParaRPr lang="en-US" altLang="zh-CN" sz="900" kern="100">
                        <a:solidFill>
                          <a:schemeClr val="tx1"/>
                        </a:solidFill>
                        <a:latin typeface="宋体" panose="02010600030101010101" pitchFamily="2" charset="-122"/>
                        <a:ea typeface="宋体" panose="02010600030101010101" pitchFamily="2" charset="-122"/>
                        <a:cs typeface="PMingLiU" panose="02020500000000000000" charset="-120"/>
                      </a:endParaRPr>
                    </a:p>
                  </a:txBody>
                  <a:tcPr marL="68580" marR="68580" marT="34290" marB="3429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r>
              <a:tr h="1287585">
                <a:tc>
                  <a:txBody>
                    <a:bodyPr/>
                    <a:lstStyle/>
                    <a:p>
                      <a:pPr algn="ctr">
                        <a:lnSpc>
                          <a:spcPct val="100000"/>
                        </a:lnSpc>
                        <a:buClrTx/>
                        <a:buSzTx/>
                        <a:buFontTx/>
                        <a:buNone/>
                      </a:pPr>
                      <a:r>
                        <a:rPr lang="en-US" sz="900" b="0">
                          <a:latin typeface="宋体" panose="02010600030101010101" pitchFamily="2" charset="-122"/>
                          <a:ea typeface="宋体" panose="02010600030101010101" pitchFamily="2" charset="-122"/>
                          <a:cs typeface="宋体" panose="02010600030101010101" pitchFamily="2" charset="-122"/>
                        </a:rPr>
                        <a:t>市财政局</a:t>
                      </a:r>
                      <a:endParaRPr lang="en-US" sz="900" b="0">
                        <a:latin typeface="宋体" panose="02010600030101010101" pitchFamily="2" charset="-122"/>
                        <a:ea typeface="宋体" panose="02010600030101010101" pitchFamily="2" charset="-122"/>
                        <a:cs typeface="宋体" panose="02010600030101010101" pitchFamily="2" charset="-122"/>
                      </a:endParaRPr>
                    </a:p>
                  </a:txBody>
                  <a:tcPr marL="7143" marR="7143" marT="7143"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algn="ctr">
                        <a:lnSpc>
                          <a:spcPct val="100000"/>
                        </a:lnSpc>
                        <a:buClrTx/>
                        <a:buSzTx/>
                        <a:buFontTx/>
                        <a:buNone/>
                      </a:pPr>
                      <a:r>
                        <a:rPr lang="en-US" sz="900" b="0">
                          <a:latin typeface="宋体" panose="02010600030101010101" pitchFamily="2" charset="-122"/>
                          <a:ea typeface="宋体" panose="02010600030101010101" pitchFamily="2" charset="-122"/>
                          <a:cs typeface="宋体" panose="02010600030101010101" pitchFamily="2" charset="-122"/>
                        </a:rPr>
                        <a:t>结算审核</a:t>
                      </a:r>
                      <a:endParaRPr lang="en-US" sz="900" b="0">
                        <a:latin typeface="宋体" panose="02010600030101010101" pitchFamily="2" charset="-122"/>
                        <a:ea typeface="宋体" panose="02010600030101010101" pitchFamily="2" charset="-122"/>
                        <a:cs typeface="宋体" panose="02010600030101010101" pitchFamily="2" charset="-122"/>
                      </a:endParaRPr>
                    </a:p>
                  </a:txBody>
                  <a:tcPr marL="7143" marR="7143" marT="7143"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algn="l">
                        <a:buClrTx/>
                        <a:buSzTx/>
                        <a:buFontTx/>
                        <a:buNone/>
                      </a:pPr>
                      <a:r>
                        <a:rPr lang="en-US" sz="900" b="0">
                          <a:latin typeface="宋体" panose="02010600030101010101" pitchFamily="2" charset="-122"/>
                          <a:ea typeface="宋体" panose="02010600030101010101" pitchFamily="2" charset="-122"/>
                          <a:cs typeface="宋体" panose="02010600030101010101" pitchFamily="2" charset="-122"/>
                        </a:rPr>
                        <a:t>项目海绵部分投资作为单位工程与主体工程由项目建设单位一并报送审核。市财政局、行业主管部门根据《中山市政府投资项目管理办法》（中府〔2020〕86号）相关职责和规定，对海绵城市相关投资进行审核。</a:t>
                      </a:r>
                      <a:endParaRPr lang="en-US" sz="900" b="0">
                        <a:latin typeface="宋体" panose="02010600030101010101" pitchFamily="2" charset="-122"/>
                        <a:ea typeface="宋体" panose="02010600030101010101" pitchFamily="2" charset="-122"/>
                        <a:cs typeface="宋体" panose="02010600030101010101" pitchFamily="2" charset="-122"/>
                      </a:endParaRPr>
                    </a:p>
                  </a:txBody>
                  <a:tcPr marL="7143" marR="7143" marT="7143"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r>
              <a:tr h="383541">
                <a:tc>
                  <a:txBody>
                    <a:bodyPr/>
                    <a:lstStyle/>
                    <a:p>
                      <a:pPr algn="ctr">
                        <a:lnSpc>
                          <a:spcPct val="100000"/>
                        </a:lnSpc>
                        <a:buClrTx/>
                        <a:buSzTx/>
                        <a:buFontTx/>
                        <a:buNone/>
                      </a:pPr>
                      <a:r>
                        <a:rPr lang="en-US" sz="900" b="0">
                          <a:latin typeface="宋体" panose="02010600030101010101" pitchFamily="2" charset="-122"/>
                          <a:ea typeface="宋体" panose="02010600030101010101" pitchFamily="2" charset="-122"/>
                          <a:cs typeface="宋体" panose="02010600030101010101" pitchFamily="2" charset="-122"/>
                        </a:rPr>
                        <a:t>建设单位</a:t>
                      </a:r>
                      <a:endParaRPr lang="en-US" sz="900" b="0">
                        <a:latin typeface="宋体" panose="02010600030101010101" pitchFamily="2" charset="-122"/>
                        <a:ea typeface="宋体" panose="02010600030101010101" pitchFamily="2" charset="-122"/>
                        <a:cs typeface="宋体" panose="02010600030101010101" pitchFamily="2" charset="-122"/>
                      </a:endParaRPr>
                    </a:p>
                  </a:txBody>
                  <a:tcPr marL="7143" marR="7143" marT="7143"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algn="ctr">
                        <a:lnSpc>
                          <a:spcPct val="100000"/>
                        </a:lnSpc>
                        <a:buClrTx/>
                        <a:buSzTx/>
                        <a:buFontTx/>
                        <a:buNone/>
                      </a:pPr>
                      <a:r>
                        <a:rPr lang="en-US" sz="900" b="0">
                          <a:latin typeface="宋体" panose="02010600030101010101" pitchFamily="2" charset="-122"/>
                          <a:ea typeface="宋体" panose="02010600030101010101" pitchFamily="2" charset="-122"/>
                          <a:cs typeface="宋体" panose="02010600030101010101" pitchFamily="2" charset="-122"/>
                        </a:rPr>
                        <a:t>质量监督</a:t>
                      </a:r>
                      <a:endParaRPr lang="en-US" sz="900" b="0">
                        <a:latin typeface="宋体" panose="02010600030101010101" pitchFamily="2" charset="-122"/>
                        <a:ea typeface="宋体" panose="02010600030101010101" pitchFamily="2" charset="-122"/>
                        <a:cs typeface="宋体" panose="02010600030101010101" pitchFamily="2" charset="-122"/>
                      </a:endParaRPr>
                    </a:p>
                  </a:txBody>
                  <a:tcPr marL="7143" marR="7143" marT="7143"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algn="l">
                        <a:buClrTx/>
                        <a:buSzTx/>
                        <a:buFontTx/>
                        <a:buNone/>
                      </a:pPr>
                      <a:r>
                        <a:rPr lang="en-US" sz="900" b="0">
                          <a:latin typeface="宋体" panose="02010600030101010101" pitchFamily="2" charset="-122"/>
                          <a:ea typeface="宋体" panose="02010600030101010101" pitchFamily="2" charset="-122"/>
                          <a:cs typeface="宋体" panose="02010600030101010101" pitchFamily="2" charset="-122"/>
                        </a:rPr>
                        <a:t>建设单位对项目海绵设施施工，按要求进行监督。</a:t>
                      </a:r>
                      <a:endParaRPr lang="en-US" sz="900" b="0">
                        <a:latin typeface="宋体" panose="02010600030101010101" pitchFamily="2" charset="-122"/>
                        <a:ea typeface="宋体" panose="02010600030101010101" pitchFamily="2" charset="-122"/>
                        <a:cs typeface="宋体" panose="02010600030101010101" pitchFamily="2" charset="-122"/>
                      </a:endParaRPr>
                    </a:p>
                  </a:txBody>
                  <a:tcPr marL="7143" marR="7143" marT="7143"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r>
              <a:tr h="1145314">
                <a:tc rowSpan="2">
                  <a:txBody>
                    <a:bodyPr/>
                    <a:lstStyle/>
                    <a:p>
                      <a:pPr indent="0" algn="ctr">
                        <a:buNone/>
                      </a:pPr>
                      <a:r>
                        <a:rPr lang="en-US" sz="900" b="0">
                          <a:latin typeface="宋体" panose="02010600030101010101" pitchFamily="2" charset="-122"/>
                          <a:ea typeface="宋体" panose="02010600030101010101" pitchFamily="2" charset="-122"/>
                          <a:cs typeface="宋体" panose="02010600030101010101" pitchFamily="2" charset="-122"/>
                        </a:rPr>
                        <a:t>市住房城乡建设局、其他行业主管部门</a:t>
                      </a:r>
                      <a:endParaRPr lang="en-US" sz="900" b="0">
                        <a:latin typeface="宋体" panose="02010600030101010101" pitchFamily="2" charset="-122"/>
                        <a:ea typeface="宋体" panose="02010600030101010101" pitchFamily="2" charset="-122"/>
                        <a:cs typeface="宋体" panose="02010600030101010101" pitchFamily="2" charset="-122"/>
                      </a:endParaRPr>
                    </a:p>
                  </a:txBody>
                  <a:tcPr marL="40572" marR="40572" marT="3828"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algn="ctr">
                        <a:buClrTx/>
                        <a:buSzTx/>
                        <a:buFontTx/>
                        <a:buNone/>
                      </a:pPr>
                      <a:r>
                        <a:rPr lang="en-US" sz="900" b="0">
                          <a:latin typeface="宋体" panose="02010600030101010101" pitchFamily="2" charset="-122"/>
                          <a:ea typeface="宋体" panose="02010600030101010101" pitchFamily="2" charset="-122"/>
                          <a:cs typeface="宋体" panose="02010600030101010101" pitchFamily="2" charset="-122"/>
                        </a:rPr>
                        <a:t>质量竣工验收监督</a:t>
                      </a:r>
                      <a:endParaRPr lang="en-US" sz="900" b="0">
                        <a:latin typeface="宋体" panose="02010600030101010101" pitchFamily="2" charset="-122"/>
                        <a:ea typeface="宋体" panose="02010600030101010101" pitchFamily="2" charset="-122"/>
                        <a:cs typeface="宋体" panose="02010600030101010101" pitchFamily="2" charset="-122"/>
                      </a:endParaRPr>
                    </a:p>
                  </a:txBody>
                  <a:tcPr marL="7143" marR="7143" marT="7143"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algn="l">
                        <a:buClrTx/>
                        <a:buSzTx/>
                        <a:buFontTx/>
                        <a:buNone/>
                      </a:pPr>
                      <a:r>
                        <a:rPr lang="en-US" sz="900" b="0">
                          <a:latin typeface="宋体" panose="02010600030101010101" pitchFamily="2" charset="-122"/>
                          <a:ea typeface="宋体" panose="02010600030101010101" pitchFamily="2" charset="-122"/>
                          <a:cs typeface="宋体" panose="02010600030101010101" pitchFamily="2" charset="-122"/>
                        </a:rPr>
                        <a:t>质量安全报监督部门加强对海绵城市有关工程建设的事中、事后监管。负责项目海绵设施实施质量和竣工验收监督。市海绵办负责定期监督，出具监督意见，并参与项目海绵专项或联合验收。</a:t>
                      </a:r>
                      <a:endParaRPr lang="en-US" sz="900" b="0">
                        <a:latin typeface="宋体" panose="02010600030101010101" pitchFamily="2" charset="-122"/>
                        <a:ea typeface="宋体" panose="02010600030101010101" pitchFamily="2" charset="-122"/>
                        <a:cs typeface="宋体" panose="02010600030101010101" pitchFamily="2" charset="-122"/>
                      </a:endParaRPr>
                    </a:p>
                  </a:txBody>
                  <a:tcPr marL="7143" marR="7143" marT="7143"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r>
              <a:tr h="1714399">
                <a:tc vMerge="1">
                  <a:tcP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algn="ctr">
                        <a:buClrTx/>
                        <a:buSzTx/>
                        <a:buFontTx/>
                        <a:buNone/>
                      </a:pPr>
                      <a:r>
                        <a:rPr lang="en-US" sz="900" b="0">
                          <a:latin typeface="宋体" panose="02010600030101010101" pitchFamily="2" charset="-122"/>
                          <a:ea typeface="宋体" panose="02010600030101010101" pitchFamily="2" charset="-122"/>
                          <a:cs typeface="宋体" panose="02010600030101010101" pitchFamily="2" charset="-122"/>
                        </a:rPr>
                        <a:t>建设工程竣工验收备案</a:t>
                      </a:r>
                      <a:endParaRPr lang="en-US" sz="900" b="0">
                        <a:latin typeface="宋体" panose="02010600030101010101" pitchFamily="2" charset="-122"/>
                        <a:ea typeface="宋体" panose="02010600030101010101" pitchFamily="2" charset="-122"/>
                        <a:cs typeface="宋体" panose="02010600030101010101" pitchFamily="2" charset="-122"/>
                      </a:endParaRPr>
                    </a:p>
                  </a:txBody>
                  <a:tcPr marL="7143" marR="7143" marT="7143"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algn="l">
                        <a:buClrTx/>
                        <a:buSzTx/>
                        <a:buFontTx/>
                        <a:buNone/>
                      </a:pPr>
                      <a:r>
                        <a:rPr lang="en-US" sz="900" b="0">
                          <a:latin typeface="宋体" panose="02010600030101010101" pitchFamily="2" charset="-122"/>
                          <a:ea typeface="宋体" panose="02010600030101010101" pitchFamily="2" charset="-122"/>
                          <a:cs typeface="宋体" panose="02010600030101010101" pitchFamily="2" charset="-122"/>
                        </a:rPr>
                        <a:t>市住房城乡和城乡建设局按照相关规范、标准和程序，监督管理建设项目的海绵城市建设工程质量，并将其纳入工程质量监督和竣工验收报告中。建设单位在报送工程竣工验收备案资料时，应包含海绵城市建设相关档案资料和内容，市住房和城乡建设局对于符合审查要求的项目予以办理。</a:t>
                      </a:r>
                      <a:endParaRPr lang="en-US" sz="900" b="0">
                        <a:latin typeface="宋体" panose="02010600030101010101" pitchFamily="2" charset="-122"/>
                        <a:ea typeface="宋体" panose="02010600030101010101" pitchFamily="2" charset="-122"/>
                        <a:cs typeface="宋体" panose="02010600030101010101" pitchFamily="2" charset="-122"/>
                      </a:endParaRPr>
                    </a:p>
                  </a:txBody>
                  <a:tcPr marL="7143" marR="7143" marT="7143"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r>
              <a:tr h="576228">
                <a:tc rowSpan="2">
                  <a:txBody>
                    <a:bodyPr/>
                    <a:lstStyle/>
                    <a:p>
                      <a:pPr indent="0" algn="ctr">
                        <a:buNone/>
                      </a:pPr>
                      <a:r>
                        <a:rPr lang="en-US" altLang="en-US" sz="900" b="0">
                          <a:latin typeface="宋体" panose="02010600030101010101" pitchFamily="2" charset="-122"/>
                          <a:ea typeface="宋体" panose="02010600030101010101" pitchFamily="2" charset="-122"/>
                          <a:cs typeface="宋体" panose="02010600030101010101" pitchFamily="2" charset="-122"/>
                        </a:rPr>
                        <a:t>市自然资源局</a:t>
                      </a:r>
                      <a:endParaRPr lang="en-US" altLang="en-US" sz="900" b="0">
                        <a:latin typeface="宋体" panose="02010600030101010101" pitchFamily="2" charset="-122"/>
                        <a:ea typeface="宋体" panose="02010600030101010101" pitchFamily="2" charset="-122"/>
                        <a:cs typeface="宋体" panose="02010600030101010101" pitchFamily="2" charset="-122"/>
                      </a:endParaRPr>
                    </a:p>
                  </a:txBody>
                  <a:tcPr marL="68580" marR="68580" marT="34290" marB="3429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algn="ctr">
                        <a:buClrTx/>
                        <a:buSzTx/>
                        <a:buFontTx/>
                        <a:buNone/>
                      </a:pPr>
                      <a:r>
                        <a:rPr lang="en-US" sz="900" b="0">
                          <a:latin typeface="宋体" panose="02010600030101010101" pitchFamily="2" charset="-122"/>
                          <a:ea typeface="宋体" panose="02010600030101010101" pitchFamily="2" charset="-122"/>
                          <a:cs typeface="宋体" panose="02010600030101010101" pitchFamily="2" charset="-122"/>
                        </a:rPr>
                        <a:t>竣工验收资料归档</a:t>
                      </a:r>
                      <a:endParaRPr lang="en-US" sz="900" b="0">
                        <a:latin typeface="宋体" panose="02010600030101010101" pitchFamily="2" charset="-122"/>
                        <a:ea typeface="宋体" panose="02010600030101010101" pitchFamily="2" charset="-122"/>
                        <a:cs typeface="宋体" panose="02010600030101010101" pitchFamily="2" charset="-122"/>
                      </a:endParaRPr>
                    </a:p>
                  </a:txBody>
                  <a:tcPr marL="7143" marR="7143" marT="7143"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algn="l">
                        <a:buClrTx/>
                        <a:buSzTx/>
                        <a:buFontTx/>
                        <a:buNone/>
                      </a:pPr>
                      <a:r>
                        <a:rPr lang="en-US" sz="900" b="0">
                          <a:latin typeface="宋体" panose="02010600030101010101" pitchFamily="2" charset="-122"/>
                          <a:ea typeface="宋体" panose="02010600030101010101" pitchFamily="2" charset="-122"/>
                          <a:cs typeface="宋体" panose="02010600030101010101" pitchFamily="2" charset="-122"/>
                        </a:rPr>
                        <a:t>负责建设工程竣工验收资料归档，审核归档资料中海绵城市建设部分内容是否完整。</a:t>
                      </a:r>
                      <a:endParaRPr lang="en-US" sz="900" b="0">
                        <a:latin typeface="宋体" panose="02010600030101010101" pitchFamily="2" charset="-122"/>
                        <a:ea typeface="宋体" panose="02010600030101010101" pitchFamily="2" charset="-122"/>
                        <a:cs typeface="宋体" panose="02010600030101010101" pitchFamily="2" charset="-122"/>
                      </a:endParaRPr>
                    </a:p>
                  </a:txBody>
                  <a:tcPr marL="7143" marR="7143" marT="7143"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r>
              <a:tr h="718500">
                <a:tc vMerge="1">
                  <a:tcP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algn="ctr">
                        <a:buClrTx/>
                        <a:buSzTx/>
                        <a:buFontTx/>
                        <a:buNone/>
                      </a:pPr>
                      <a:r>
                        <a:rPr lang="en-US" sz="900" b="0">
                          <a:latin typeface="宋体" panose="02010600030101010101" pitchFamily="2" charset="-122"/>
                          <a:ea typeface="宋体" panose="02010600030101010101" pitchFamily="2" charset="-122"/>
                          <a:cs typeface="宋体" panose="02010600030101010101" pitchFamily="2" charset="-122"/>
                        </a:rPr>
                        <a:t>建设工程规划条件核实合格证核发</a:t>
                      </a:r>
                      <a:endParaRPr lang="en-US" sz="900" b="0">
                        <a:latin typeface="宋体" panose="02010600030101010101" pitchFamily="2" charset="-122"/>
                        <a:ea typeface="宋体" panose="02010600030101010101" pitchFamily="2" charset="-122"/>
                        <a:cs typeface="宋体" panose="02010600030101010101" pitchFamily="2" charset="-122"/>
                      </a:endParaRPr>
                    </a:p>
                  </a:txBody>
                  <a:tcPr marL="7143" marR="7143" marT="7143"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algn="l">
                        <a:buClrTx/>
                        <a:buSzTx/>
                        <a:buFontTx/>
                        <a:buNone/>
                      </a:pPr>
                      <a:r>
                        <a:rPr lang="en-US" sz="900" b="0">
                          <a:latin typeface="宋体" panose="02010600030101010101" pitchFamily="2" charset="-122"/>
                          <a:ea typeface="宋体" panose="02010600030101010101" pitchFamily="2" charset="-122"/>
                          <a:cs typeface="宋体" panose="02010600030101010101" pitchFamily="2" charset="-122"/>
                        </a:rPr>
                        <a:t>市自然资源局负责电子报批管理，市住房城乡建设局负责抽查报批施工图海绵建设相关内容是否按图施工。</a:t>
                      </a:r>
                      <a:endParaRPr lang="en-US" sz="900" b="0">
                        <a:latin typeface="宋体" panose="02010600030101010101" pitchFamily="2" charset="-122"/>
                        <a:ea typeface="宋体" panose="02010600030101010101" pitchFamily="2" charset="-122"/>
                        <a:cs typeface="宋体" panose="02010600030101010101" pitchFamily="2" charset="-122"/>
                      </a:endParaRPr>
                    </a:p>
                  </a:txBody>
                  <a:tcPr marL="7143" marR="7143" marT="7143"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r>
            </a:tbl>
          </a:graphicData>
        </a:graphic>
      </p:graphicFrame>
      <p:graphicFrame>
        <p:nvGraphicFramePr>
          <p:cNvPr id="43" name="表格 42"/>
          <p:cNvGraphicFramePr/>
          <p:nvPr>
            <p:custDataLst>
              <p:tags r:id="rId5"/>
            </p:custDataLst>
          </p:nvPr>
        </p:nvGraphicFramePr>
        <p:xfrm>
          <a:off x="10881998" y="1750818"/>
          <a:ext cx="1800859" cy="5954795"/>
        </p:xfrm>
        <a:graphic>
          <a:graphicData uri="http://schemas.openxmlformats.org/drawingml/2006/table">
            <a:tbl>
              <a:tblPr firstRow="1" bandRow="1">
                <a:tableStyleId>{5C22544A-7EE6-4342-B048-85BDC9FD1C3A}</a:tableStyleId>
              </a:tblPr>
              <a:tblGrid>
                <a:gridCol w="667384"/>
                <a:gridCol w="1133475"/>
              </a:tblGrid>
              <a:tr h="485140">
                <a:tc>
                  <a:txBody>
                    <a:bodyPr/>
                    <a:lstStyle/>
                    <a:p>
                      <a:pPr algn="ctr">
                        <a:buNone/>
                      </a:pPr>
                      <a:r>
                        <a:rPr lang="zh-CN" altLang="en-US" sz="900" kern="100">
                          <a:solidFill>
                            <a:schemeClr val="tx1"/>
                          </a:solidFill>
                          <a:latin typeface="宋体" panose="02010600030101010101" pitchFamily="2" charset="-122"/>
                          <a:ea typeface="宋体" panose="02010600030101010101" pitchFamily="2" charset="-122"/>
                          <a:cs typeface="PMingLiU" panose="02020500000000000000" charset="-120"/>
                        </a:rPr>
                        <a:t>服务机构</a:t>
                      </a:r>
                      <a:endParaRPr lang="zh-CN" altLang="en-US" sz="900" kern="100">
                        <a:solidFill>
                          <a:schemeClr val="tx1"/>
                        </a:solidFill>
                        <a:latin typeface="宋体" panose="02010600030101010101" pitchFamily="2" charset="-122"/>
                        <a:ea typeface="宋体" panose="02010600030101010101" pitchFamily="2" charset="-122"/>
                        <a:cs typeface="PMingLiU" panose="02020500000000000000" charset="-120"/>
                      </a:endParaRPr>
                    </a:p>
                  </a:txBody>
                  <a:tcPr marL="68580" marR="68580" marT="34290" marB="3429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algn="ctr">
                        <a:buNone/>
                      </a:pPr>
                      <a:r>
                        <a:rPr lang="en-US" altLang="zh-CN" sz="900" kern="100">
                          <a:solidFill>
                            <a:schemeClr val="tx1"/>
                          </a:solidFill>
                          <a:latin typeface="宋体" panose="02010600030101010101" pitchFamily="2" charset="-122"/>
                          <a:ea typeface="宋体" panose="02010600030101010101" pitchFamily="2" charset="-122"/>
                          <a:cs typeface="PMingLiU" panose="02020500000000000000" charset="-120"/>
                        </a:rPr>
                        <a:t>海绵管控要求</a:t>
                      </a:r>
                      <a:endParaRPr lang="en-US" altLang="zh-CN" sz="900" kern="100">
                        <a:solidFill>
                          <a:schemeClr val="tx1"/>
                        </a:solidFill>
                        <a:latin typeface="宋体" panose="02010600030101010101" pitchFamily="2" charset="-122"/>
                        <a:ea typeface="宋体" panose="02010600030101010101" pitchFamily="2" charset="-122"/>
                        <a:cs typeface="PMingLiU" panose="02020500000000000000" charset="-120"/>
                      </a:endParaRPr>
                    </a:p>
                  </a:txBody>
                  <a:tcPr marL="68580" marR="68580" marT="34290" marB="3429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r>
              <a:tr h="1564985">
                <a:tc>
                  <a:txBody>
                    <a:bodyPr/>
                    <a:lstStyle/>
                    <a:p>
                      <a:pPr indent="0" algn="ctr">
                        <a:buNone/>
                      </a:pPr>
                      <a:r>
                        <a:rPr lang="en-US" sz="900" b="0">
                          <a:latin typeface="宋体" panose="02010600030101010101" pitchFamily="2" charset="-122"/>
                          <a:ea typeface="宋体" panose="02010600030101010101" pitchFamily="2" charset="-122"/>
                          <a:cs typeface="宋体" panose="02010600030101010101" pitchFamily="2" charset="-122"/>
                        </a:rPr>
                        <a:t>建设单位</a:t>
                      </a:r>
                      <a:endParaRPr lang="en-US" sz="900" b="0">
                        <a:latin typeface="宋体" panose="02010600030101010101" pitchFamily="2" charset="-122"/>
                        <a:ea typeface="宋体" panose="02010600030101010101" pitchFamily="2" charset="-122"/>
                        <a:cs typeface="宋体" panose="02010600030101010101" pitchFamily="2" charset="-122"/>
                      </a:endParaRPr>
                    </a:p>
                  </a:txBody>
                  <a:tcPr marL="51435" marR="51435" marT="0"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indent="0" algn="l">
                        <a:buNone/>
                      </a:pPr>
                      <a:r>
                        <a:rPr lang="en-US" sz="900" b="0">
                          <a:latin typeface="宋体" panose="02010600030101010101" pitchFamily="2" charset="-122"/>
                          <a:ea typeface="宋体" panose="02010600030101010101" pitchFamily="2" charset="-122"/>
                          <a:cs typeface="宋体" panose="02010600030101010101" pitchFamily="2" charset="-122"/>
                        </a:rPr>
                        <a:t>建设单位应提供海绵城市设施使用操作及维护管理规程，并设置不少于一个雨季的维保期，维保期内对于交付使用后运营维护单位所发现的问题及提出的合理化建议，建设单位须进行整改和完善。</a:t>
                      </a:r>
                      <a:endParaRPr lang="en-US" sz="900" b="0">
                        <a:latin typeface="宋体" panose="02010600030101010101" pitchFamily="2" charset="-122"/>
                        <a:ea typeface="宋体" panose="02010600030101010101" pitchFamily="2" charset="-122"/>
                        <a:cs typeface="宋体" panose="02010600030101010101" pitchFamily="2" charset="-122"/>
                      </a:endParaRPr>
                    </a:p>
                  </a:txBody>
                  <a:tcPr marL="51435" marR="51435" marT="0"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r>
              <a:tr h="1849528">
                <a:tc>
                  <a:txBody>
                    <a:bodyPr/>
                    <a:lstStyle/>
                    <a:p>
                      <a:pPr algn="ctr">
                        <a:buClrTx/>
                        <a:buSzTx/>
                        <a:buFontTx/>
                        <a:buNone/>
                      </a:pPr>
                      <a:r>
                        <a:rPr lang="en-US" sz="900" b="0">
                          <a:latin typeface="宋体" panose="02010600030101010101" pitchFamily="2" charset="-122"/>
                          <a:ea typeface="宋体" panose="02010600030101010101" pitchFamily="2" charset="-122"/>
                          <a:cs typeface="宋体" panose="02010600030101010101" pitchFamily="2" charset="-122"/>
                        </a:rPr>
                        <a:t>市城管和执法局、其他有关部门</a:t>
                      </a:r>
                      <a:endParaRPr lang="en-US" sz="900" b="0">
                        <a:latin typeface="宋体" panose="02010600030101010101" pitchFamily="2" charset="-122"/>
                        <a:ea typeface="宋体" panose="02010600030101010101" pitchFamily="2" charset="-122"/>
                        <a:cs typeface="宋体" panose="02010600030101010101" pitchFamily="2" charset="-122"/>
                      </a:endParaRPr>
                    </a:p>
                  </a:txBody>
                  <a:tcPr marL="51435" marR="51435" marT="0"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algn="l">
                        <a:buClrTx/>
                        <a:buSzTx/>
                        <a:buFontTx/>
                        <a:buNone/>
                      </a:pPr>
                      <a:r>
                        <a:rPr lang="en-US" sz="900" b="0">
                          <a:latin typeface="宋体" panose="02010600030101010101" pitchFamily="2" charset="-122"/>
                          <a:ea typeface="宋体" panose="02010600030101010101" pitchFamily="2" charset="-122"/>
                          <a:cs typeface="宋体" panose="02010600030101010101" pitchFamily="2" charset="-122"/>
                        </a:rPr>
                        <a:t>明确各类建设项目的运营维护管养标准和费用，对于职责范围内的海绵城市建设项目，项目移交前由业主单位负责维护管养，移交后由</a:t>
                      </a:r>
                      <a:r>
                        <a:rPr lang="en-US" sz="900">
                          <a:latin typeface="宋体" panose="02010600030101010101" pitchFamily="2" charset="-122"/>
                          <a:ea typeface="宋体" panose="02010600030101010101" pitchFamily="2" charset="-122"/>
                          <a:cs typeface="宋体" panose="02010600030101010101" pitchFamily="2" charset="-122"/>
                          <a:sym typeface="+mn-ea"/>
                        </a:rPr>
                        <a:t>市城管和执法局</a:t>
                      </a:r>
                      <a:r>
                        <a:rPr lang="en-US" sz="900" b="0">
                          <a:latin typeface="宋体" panose="02010600030101010101" pitchFamily="2" charset="-122"/>
                          <a:ea typeface="宋体" panose="02010600030101010101" pitchFamily="2" charset="-122"/>
                          <a:cs typeface="宋体" panose="02010600030101010101" pitchFamily="2" charset="-122"/>
                        </a:rPr>
                        <a:t>、其他有关部门维护管养。相关运维费用应包含海绵设施运维费用。</a:t>
                      </a:r>
                      <a:endParaRPr lang="en-US" sz="900" b="0">
                        <a:latin typeface="宋体" panose="02010600030101010101" pitchFamily="2" charset="-122"/>
                        <a:ea typeface="宋体" panose="02010600030101010101" pitchFamily="2" charset="-122"/>
                        <a:cs typeface="宋体" panose="02010600030101010101" pitchFamily="2" charset="-122"/>
                      </a:endParaRPr>
                    </a:p>
                  </a:txBody>
                  <a:tcPr marL="51435" marR="51435" marT="0"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r>
              <a:tr h="569085">
                <a:tc>
                  <a:txBody>
                    <a:bodyPr/>
                    <a:lstStyle/>
                    <a:p>
                      <a:pPr algn="ctr">
                        <a:buClrTx/>
                        <a:buSzTx/>
                        <a:buFontTx/>
                        <a:buNone/>
                      </a:pPr>
                      <a:r>
                        <a:rPr lang="en-US" sz="900" b="0">
                          <a:latin typeface="宋体" panose="02010600030101010101" pitchFamily="2" charset="-122"/>
                          <a:ea typeface="宋体" panose="02010600030101010101" pitchFamily="2" charset="-122"/>
                          <a:cs typeface="宋体" panose="02010600030101010101" pitchFamily="2" charset="-122"/>
                        </a:rPr>
                        <a:t>产权单位</a:t>
                      </a:r>
                      <a:endParaRPr lang="en-US" sz="900" b="0">
                        <a:latin typeface="宋体" panose="02010600030101010101" pitchFamily="2" charset="-122"/>
                        <a:ea typeface="宋体" panose="02010600030101010101" pitchFamily="2" charset="-122"/>
                        <a:cs typeface="宋体" panose="02010600030101010101" pitchFamily="2" charset="-122"/>
                      </a:endParaRPr>
                    </a:p>
                  </a:txBody>
                  <a:tcPr marL="51435" marR="51435" marT="0"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algn="l">
                        <a:buClrTx/>
                        <a:buSzTx/>
                        <a:buFontTx/>
                        <a:buNone/>
                      </a:pPr>
                      <a:r>
                        <a:rPr lang="en-US" sz="900" b="0">
                          <a:latin typeface="宋体" panose="02010600030101010101" pitchFamily="2" charset="-122"/>
                          <a:ea typeface="宋体" panose="02010600030101010101" pitchFamily="2" charset="-122"/>
                          <a:cs typeface="宋体" panose="02010600030101010101" pitchFamily="2" charset="-122"/>
                        </a:rPr>
                        <a:t>公共建筑的海绵设施运营维护由产权单位负责维护管理。</a:t>
                      </a:r>
                      <a:endParaRPr lang="en-US" sz="900" b="0">
                        <a:latin typeface="宋体" panose="02010600030101010101" pitchFamily="2" charset="-122"/>
                        <a:ea typeface="宋体" panose="02010600030101010101" pitchFamily="2" charset="-122"/>
                        <a:cs typeface="宋体" panose="02010600030101010101" pitchFamily="2" charset="-122"/>
                      </a:endParaRPr>
                    </a:p>
                  </a:txBody>
                  <a:tcPr marL="51435" marR="51435" marT="0"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r>
              <a:tr h="711357">
                <a:tc>
                  <a:txBody>
                    <a:bodyPr/>
                    <a:lstStyle/>
                    <a:p>
                      <a:pPr algn="ctr">
                        <a:buClrTx/>
                        <a:buSzTx/>
                        <a:buFontTx/>
                        <a:buNone/>
                      </a:pPr>
                      <a:r>
                        <a:rPr lang="en-US" sz="900" b="0">
                          <a:latin typeface="宋体" panose="02010600030101010101" pitchFamily="2" charset="-122"/>
                          <a:ea typeface="宋体" panose="02010600030101010101" pitchFamily="2" charset="-122"/>
                          <a:cs typeface="宋体" panose="02010600030101010101" pitchFamily="2" charset="-122"/>
                        </a:rPr>
                        <a:t>物业管理单位</a:t>
                      </a:r>
                      <a:endParaRPr lang="en-US" sz="900" b="0">
                        <a:latin typeface="宋体" panose="02010600030101010101" pitchFamily="2" charset="-122"/>
                        <a:ea typeface="宋体" panose="02010600030101010101" pitchFamily="2" charset="-122"/>
                        <a:cs typeface="宋体" panose="02010600030101010101" pitchFamily="2" charset="-122"/>
                      </a:endParaRPr>
                    </a:p>
                  </a:txBody>
                  <a:tcPr marL="51435" marR="51435" marT="0"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algn="l">
                        <a:buClrTx/>
                        <a:buSzTx/>
                        <a:buFontTx/>
                        <a:buNone/>
                      </a:pPr>
                      <a:r>
                        <a:rPr lang="en-US" sz="900" b="0">
                          <a:latin typeface="宋体" panose="02010600030101010101" pitchFamily="2" charset="-122"/>
                          <a:ea typeface="宋体" panose="02010600030101010101" pitchFamily="2" charset="-122"/>
                          <a:cs typeface="宋体" panose="02010600030101010101" pitchFamily="2" charset="-122"/>
                        </a:rPr>
                        <a:t>住宅小区等房地产开发项目的海绵设施运营维护由其物业管理单位负责维护管理。</a:t>
                      </a:r>
                      <a:endParaRPr lang="en-US" sz="900" b="0">
                        <a:latin typeface="宋体" panose="02010600030101010101" pitchFamily="2" charset="-122"/>
                        <a:ea typeface="宋体" panose="02010600030101010101" pitchFamily="2" charset="-122"/>
                        <a:cs typeface="宋体" panose="02010600030101010101" pitchFamily="2" charset="-122"/>
                      </a:endParaRPr>
                    </a:p>
                  </a:txBody>
                  <a:tcPr marL="51435" marR="51435" marT="0"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r>
              <a:tr h="774700">
                <a:tc>
                  <a:txBody>
                    <a:bodyPr/>
                    <a:lstStyle/>
                    <a:p>
                      <a:pPr algn="ctr">
                        <a:buClrTx/>
                        <a:buSzTx/>
                        <a:buFontTx/>
                        <a:buNone/>
                      </a:pPr>
                      <a:r>
                        <a:rPr lang="en-US" sz="900" b="0">
                          <a:latin typeface="宋体" panose="02010600030101010101" pitchFamily="2" charset="-122"/>
                          <a:ea typeface="宋体" panose="02010600030101010101" pitchFamily="2" charset="-122"/>
                          <a:cs typeface="宋体" panose="02010600030101010101" pitchFamily="2" charset="-122"/>
                        </a:rPr>
                        <a:t>市住房城乡建设局</a:t>
                      </a:r>
                      <a:endParaRPr lang="en-US" sz="900" b="0">
                        <a:latin typeface="宋体" panose="02010600030101010101" pitchFamily="2" charset="-122"/>
                        <a:ea typeface="宋体" panose="02010600030101010101" pitchFamily="2" charset="-122"/>
                        <a:cs typeface="宋体" panose="02010600030101010101" pitchFamily="2" charset="-122"/>
                      </a:endParaRPr>
                    </a:p>
                  </a:txBody>
                  <a:tcPr marL="51435" marR="51435" marT="0"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algn="l">
                        <a:buClrTx/>
                        <a:buSzTx/>
                        <a:buFontTx/>
                        <a:buNone/>
                      </a:pPr>
                      <a:r>
                        <a:rPr lang="en-US" sz="900" b="0">
                          <a:latin typeface="宋体" panose="02010600030101010101" pitchFamily="2" charset="-122"/>
                          <a:ea typeface="宋体" panose="02010600030101010101" pitchFamily="2" charset="-122"/>
                          <a:cs typeface="宋体" panose="02010600030101010101" pitchFamily="2" charset="-122"/>
                        </a:rPr>
                        <a:t>组织第三方技术咨询单位定期对已竣工且投入使用的重要项目海绵城市运行情况开展评估。</a:t>
                      </a:r>
                      <a:endParaRPr lang="en-US" sz="900" b="0">
                        <a:latin typeface="宋体" panose="02010600030101010101" pitchFamily="2" charset="-122"/>
                        <a:ea typeface="宋体" panose="02010600030101010101" pitchFamily="2" charset="-122"/>
                        <a:cs typeface="宋体" panose="02010600030101010101" pitchFamily="2" charset="-122"/>
                      </a:endParaRPr>
                    </a:p>
                  </a:txBody>
                  <a:tcPr marL="51435" marR="51435" marT="0"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r>
            </a:tbl>
          </a:graphicData>
        </a:graphic>
      </p:graphicFrame>
      <p:graphicFrame>
        <p:nvGraphicFramePr>
          <p:cNvPr id="54" name="表格 53"/>
          <p:cNvGraphicFramePr/>
          <p:nvPr/>
        </p:nvGraphicFramePr>
        <p:xfrm>
          <a:off x="363858" y="455766"/>
          <a:ext cx="1929765" cy="392431"/>
        </p:xfrm>
        <a:graphic>
          <a:graphicData uri="http://schemas.openxmlformats.org/drawingml/2006/table">
            <a:tbl>
              <a:tblPr firstRow="1" bandRow="1">
                <a:tableStyleId>{5C22544A-7EE6-4342-B048-85BDC9FD1C3A}</a:tableStyleId>
              </a:tblPr>
              <a:tblGrid>
                <a:gridCol w="1929765"/>
              </a:tblGrid>
              <a:tr h="392431">
                <a:tc>
                  <a:txBody>
                    <a:bodyPr/>
                    <a:lstStyle/>
                    <a:p>
                      <a:pPr algn="ctr">
                        <a:lnSpc>
                          <a:spcPct val="110000"/>
                        </a:lnSpc>
                        <a:buNone/>
                      </a:pPr>
                      <a:r>
                        <a:rPr lang="zh-CN" altLang="en-US" sz="900">
                          <a:solidFill>
                            <a:schemeClr val="tx1"/>
                          </a:solidFill>
                          <a:latin typeface="宋体" panose="02010600030101010101" pitchFamily="2" charset="-122"/>
                          <a:ea typeface="宋体" panose="02010600030101010101" pitchFamily="2" charset="-122"/>
                        </a:rPr>
                        <a:t>第一阶段（项目策划生成阶段</a:t>
                      </a:r>
                      <a:endParaRPr lang="zh-CN" altLang="en-US" sz="900">
                        <a:solidFill>
                          <a:schemeClr val="tx1"/>
                        </a:solidFill>
                        <a:latin typeface="宋体" panose="02010600030101010101" pitchFamily="2" charset="-122"/>
                        <a:ea typeface="宋体" panose="02010600030101010101" pitchFamily="2" charset="-122"/>
                      </a:endParaRPr>
                    </a:p>
                    <a:p>
                      <a:pPr algn="ctr">
                        <a:lnSpc>
                          <a:spcPct val="110000"/>
                        </a:lnSpc>
                        <a:buNone/>
                      </a:pPr>
                      <a:r>
                        <a:rPr lang="zh-CN" altLang="en-US" sz="900">
                          <a:solidFill>
                            <a:schemeClr val="tx1"/>
                          </a:solidFill>
                          <a:latin typeface="宋体" panose="02010600030101010101" pitchFamily="2" charset="-122"/>
                          <a:ea typeface="宋体" panose="02010600030101010101" pitchFamily="2" charset="-122"/>
                        </a:rPr>
                        <a:t>及立项用地规划许可阶段）</a:t>
                      </a:r>
                      <a:endParaRPr lang="zh-CN" altLang="en-US" sz="900">
                        <a:solidFill>
                          <a:schemeClr val="tx1"/>
                        </a:solidFill>
                        <a:latin typeface="宋体" panose="02010600030101010101" pitchFamily="2" charset="-122"/>
                        <a:ea typeface="宋体" panose="02010600030101010101" pitchFamily="2" charset="-122"/>
                      </a:endParaRPr>
                    </a:p>
                  </a:txBody>
                  <a:tcPr marT="45719" marB="45719"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noFill/>
                  </a:tcPr>
                </a:tc>
              </a:tr>
            </a:tbl>
          </a:graphicData>
        </a:graphic>
      </p:graphicFrame>
      <p:graphicFrame>
        <p:nvGraphicFramePr>
          <p:cNvPr id="63" name="表格 62"/>
          <p:cNvGraphicFramePr/>
          <p:nvPr>
            <p:custDataLst>
              <p:tags r:id="rId6"/>
            </p:custDataLst>
          </p:nvPr>
        </p:nvGraphicFramePr>
        <p:xfrm>
          <a:off x="112398" y="1303345"/>
          <a:ext cx="758825" cy="541795"/>
        </p:xfrm>
        <a:graphic>
          <a:graphicData uri="http://schemas.openxmlformats.org/drawingml/2006/table">
            <a:tbl>
              <a:tblPr firstRow="1" bandRow="1">
                <a:tableStyleId>{5C22544A-7EE6-4342-B048-85BDC9FD1C3A}</a:tableStyleId>
              </a:tblPr>
              <a:tblGrid>
                <a:gridCol w="758825"/>
              </a:tblGrid>
              <a:tr h="541795">
                <a:tc>
                  <a:txBody>
                    <a:bodyPr/>
                    <a:lstStyle/>
                    <a:p>
                      <a:pPr algn="ctr">
                        <a:lnSpc>
                          <a:spcPct val="110000"/>
                        </a:lnSpc>
                        <a:buNone/>
                      </a:pPr>
                      <a:r>
                        <a:rPr lang="zh-CN" altLang="en-US" sz="900" kern="0">
                          <a:solidFill>
                            <a:schemeClr val="tx1"/>
                          </a:solidFill>
                          <a:uFillTx/>
                          <a:latin typeface="宋体" panose="02010600030101010101" pitchFamily="2" charset="-122"/>
                          <a:ea typeface="宋体" panose="02010600030101010101" pitchFamily="2" charset="-122"/>
                        </a:rPr>
                        <a:t>项目建议书征求意见</a:t>
                      </a:r>
                      <a:endParaRPr lang="zh-CN" altLang="en-US" sz="900" kern="0">
                        <a:solidFill>
                          <a:schemeClr val="tx1"/>
                        </a:solidFill>
                        <a:uFillTx/>
                        <a:latin typeface="宋体" panose="02010600030101010101" pitchFamily="2" charset="-122"/>
                        <a:ea typeface="宋体" panose="02010600030101010101" pitchFamily="2" charset="-122"/>
                      </a:endParaRPr>
                    </a:p>
                  </a:txBody>
                  <a:tcPr marT="45719" marB="45719"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noFill/>
                  </a:tcPr>
                </a:tc>
              </a:tr>
            </a:tbl>
          </a:graphicData>
        </a:graphic>
      </p:graphicFrame>
      <p:graphicFrame>
        <p:nvGraphicFramePr>
          <p:cNvPr id="64" name="表格 63"/>
          <p:cNvGraphicFramePr/>
          <p:nvPr>
            <p:custDataLst>
              <p:tags r:id="rId7"/>
            </p:custDataLst>
          </p:nvPr>
        </p:nvGraphicFramePr>
        <p:xfrm>
          <a:off x="892175" y="1303346"/>
          <a:ext cx="767080" cy="541795"/>
        </p:xfrm>
        <a:graphic>
          <a:graphicData uri="http://schemas.openxmlformats.org/drawingml/2006/table">
            <a:tbl>
              <a:tblPr firstRow="1" bandRow="1">
                <a:tableStyleId>{5C22544A-7EE6-4342-B048-85BDC9FD1C3A}</a:tableStyleId>
              </a:tblPr>
              <a:tblGrid>
                <a:gridCol w="767080"/>
              </a:tblGrid>
              <a:tr h="541795">
                <a:tc>
                  <a:txBody>
                    <a:bodyPr/>
                    <a:lstStyle/>
                    <a:p>
                      <a:pPr algn="ctr">
                        <a:lnSpc>
                          <a:spcPct val="110000"/>
                        </a:lnSpc>
                        <a:buNone/>
                      </a:pPr>
                      <a:r>
                        <a:rPr lang="zh-CN" altLang="en-US" sz="900" kern="0">
                          <a:solidFill>
                            <a:schemeClr val="tx1"/>
                          </a:solidFill>
                          <a:uFillTx/>
                          <a:latin typeface="宋体" panose="02010600030101010101" pitchFamily="2" charset="-122"/>
                          <a:ea typeface="宋体" panose="02010600030101010101" pitchFamily="2" charset="-122"/>
                        </a:rPr>
                        <a:t>可行性研究报告评审</a:t>
                      </a:r>
                      <a:endParaRPr lang="zh-CN" altLang="en-US" sz="900" kern="0">
                        <a:solidFill>
                          <a:schemeClr val="tx1"/>
                        </a:solidFill>
                        <a:uFillTx/>
                        <a:latin typeface="宋体" panose="02010600030101010101" pitchFamily="2" charset="-122"/>
                        <a:ea typeface="宋体" panose="02010600030101010101" pitchFamily="2" charset="-122"/>
                      </a:endParaRPr>
                    </a:p>
                  </a:txBody>
                  <a:tcPr marT="45719" marB="45719"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noFill/>
                  </a:tcPr>
                </a:tc>
              </a:tr>
            </a:tbl>
          </a:graphicData>
        </a:graphic>
      </p:graphicFrame>
      <p:graphicFrame>
        <p:nvGraphicFramePr>
          <p:cNvPr id="65" name="表格 64"/>
          <p:cNvGraphicFramePr/>
          <p:nvPr>
            <p:custDataLst>
              <p:tags r:id="rId8"/>
            </p:custDataLst>
          </p:nvPr>
        </p:nvGraphicFramePr>
        <p:xfrm>
          <a:off x="1680211" y="1303345"/>
          <a:ext cx="856616" cy="385297"/>
        </p:xfrm>
        <a:graphic>
          <a:graphicData uri="http://schemas.openxmlformats.org/drawingml/2006/table">
            <a:tbl>
              <a:tblPr firstRow="1" bandRow="1">
                <a:tableStyleId>{5C22544A-7EE6-4342-B048-85BDC9FD1C3A}</a:tableStyleId>
              </a:tblPr>
              <a:tblGrid>
                <a:gridCol w="856616"/>
              </a:tblGrid>
              <a:tr h="385297">
                <a:tc>
                  <a:txBody>
                    <a:bodyPr/>
                    <a:lstStyle/>
                    <a:p>
                      <a:pPr algn="ctr">
                        <a:lnSpc>
                          <a:spcPct val="110000"/>
                        </a:lnSpc>
                        <a:buNone/>
                      </a:pPr>
                      <a:r>
                        <a:rPr lang="zh-CN" altLang="en-US" sz="900" kern="0">
                          <a:solidFill>
                            <a:schemeClr val="tx1"/>
                          </a:solidFill>
                          <a:uFillTx/>
                          <a:latin typeface="宋体" panose="02010600030101010101" pitchFamily="2" charset="-122"/>
                          <a:ea typeface="宋体" panose="02010600030101010101" pitchFamily="2" charset="-122"/>
                        </a:rPr>
                        <a:t>用地规划许可证发放</a:t>
                      </a:r>
                      <a:endParaRPr lang="zh-CN" altLang="en-US" sz="900" kern="0">
                        <a:solidFill>
                          <a:schemeClr val="tx1"/>
                        </a:solidFill>
                        <a:uFillTx/>
                        <a:latin typeface="宋体" panose="02010600030101010101" pitchFamily="2" charset="-122"/>
                        <a:ea typeface="宋体" panose="02010600030101010101" pitchFamily="2" charset="-122"/>
                      </a:endParaRPr>
                    </a:p>
                  </a:txBody>
                  <a:tcPr marT="45719" marB="45719"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noFill/>
                  </a:tcPr>
                </a:tc>
              </a:tr>
            </a:tbl>
          </a:graphicData>
        </a:graphic>
      </p:graphicFrame>
      <p:graphicFrame>
        <p:nvGraphicFramePr>
          <p:cNvPr id="66" name="表格 65"/>
          <p:cNvGraphicFramePr/>
          <p:nvPr>
            <p:custDataLst>
              <p:tags r:id="rId9"/>
            </p:custDataLst>
          </p:nvPr>
        </p:nvGraphicFramePr>
        <p:xfrm>
          <a:off x="2977516" y="1296361"/>
          <a:ext cx="963086" cy="385297"/>
        </p:xfrm>
        <a:graphic>
          <a:graphicData uri="http://schemas.openxmlformats.org/drawingml/2006/table">
            <a:tbl>
              <a:tblPr firstRow="1" bandRow="1">
                <a:tableStyleId>{5C22544A-7EE6-4342-B048-85BDC9FD1C3A}</a:tableStyleId>
              </a:tblPr>
              <a:tblGrid>
                <a:gridCol w="963086"/>
              </a:tblGrid>
              <a:tr h="385297">
                <a:tc>
                  <a:txBody>
                    <a:bodyPr/>
                    <a:lstStyle/>
                    <a:p>
                      <a:pPr algn="ctr">
                        <a:lnSpc>
                          <a:spcPct val="110000"/>
                        </a:lnSpc>
                        <a:buNone/>
                      </a:pPr>
                      <a:r>
                        <a:rPr lang="zh-CN" altLang="en-US" sz="900" kern="0" dirty="0">
                          <a:solidFill>
                            <a:schemeClr val="tx1"/>
                          </a:solidFill>
                          <a:uFillTx/>
                          <a:latin typeface="宋体" panose="02010600030101010101" pitchFamily="2" charset="-122"/>
                          <a:ea typeface="宋体" panose="02010600030101010101" pitchFamily="2" charset="-122"/>
                        </a:rPr>
                        <a:t>建设工程规划许可证核发</a:t>
                      </a:r>
                      <a:endParaRPr lang="zh-CN" altLang="en-US" sz="900" kern="0" dirty="0">
                        <a:solidFill>
                          <a:schemeClr val="tx1"/>
                        </a:solidFill>
                        <a:uFillTx/>
                        <a:latin typeface="宋体" panose="02010600030101010101" pitchFamily="2" charset="-122"/>
                        <a:ea typeface="宋体" panose="02010600030101010101" pitchFamily="2" charset="-122"/>
                      </a:endParaRPr>
                    </a:p>
                  </a:txBody>
                  <a:tcPr marT="45719" marB="45719"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noFill/>
                  </a:tcPr>
                </a:tc>
              </a:tr>
            </a:tbl>
          </a:graphicData>
        </a:graphic>
      </p:graphicFrame>
      <p:graphicFrame>
        <p:nvGraphicFramePr>
          <p:cNvPr id="67" name="表格 66"/>
          <p:cNvGraphicFramePr/>
          <p:nvPr>
            <p:custDataLst>
              <p:tags r:id="rId10"/>
            </p:custDataLst>
          </p:nvPr>
        </p:nvGraphicFramePr>
        <p:xfrm>
          <a:off x="3966002" y="1296361"/>
          <a:ext cx="1137920" cy="385297"/>
        </p:xfrm>
        <a:graphic>
          <a:graphicData uri="http://schemas.openxmlformats.org/drawingml/2006/table">
            <a:tbl>
              <a:tblPr firstRow="1" bandRow="1">
                <a:tableStyleId>{5C22544A-7EE6-4342-B048-85BDC9FD1C3A}</a:tableStyleId>
              </a:tblPr>
              <a:tblGrid>
                <a:gridCol w="1137920"/>
              </a:tblGrid>
              <a:tr h="385297">
                <a:tc>
                  <a:txBody>
                    <a:bodyPr/>
                    <a:lstStyle/>
                    <a:p>
                      <a:pPr algn="ctr">
                        <a:lnSpc>
                          <a:spcPct val="110000"/>
                        </a:lnSpc>
                        <a:buNone/>
                      </a:pPr>
                      <a:r>
                        <a:rPr lang="zh-CN" altLang="en-US" sz="900" kern="0" dirty="0">
                          <a:solidFill>
                            <a:schemeClr val="tx1"/>
                          </a:solidFill>
                          <a:uFillTx/>
                          <a:latin typeface="宋体" panose="02010600030101010101" pitchFamily="2" charset="-122"/>
                          <a:ea typeface="宋体" panose="02010600030101010101" pitchFamily="2" charset="-122"/>
                        </a:rPr>
                        <a:t>项目建设初步设计（含概算）审批</a:t>
                      </a:r>
                      <a:endParaRPr lang="zh-CN" altLang="en-US" sz="900" kern="0" dirty="0">
                        <a:solidFill>
                          <a:schemeClr val="tx1"/>
                        </a:solidFill>
                        <a:uFillTx/>
                        <a:latin typeface="宋体" panose="02010600030101010101" pitchFamily="2" charset="-122"/>
                        <a:ea typeface="宋体" panose="02010600030101010101" pitchFamily="2" charset="-122"/>
                      </a:endParaRPr>
                    </a:p>
                  </a:txBody>
                  <a:tcPr marT="45719" marB="45719"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noFill/>
                  </a:tcPr>
                </a:tc>
              </a:tr>
            </a:tbl>
          </a:graphicData>
        </a:graphic>
      </p:graphicFrame>
      <p:graphicFrame>
        <p:nvGraphicFramePr>
          <p:cNvPr id="68" name="表格 67"/>
          <p:cNvGraphicFramePr/>
          <p:nvPr>
            <p:custDataLst>
              <p:tags r:id="rId11"/>
            </p:custDataLst>
          </p:nvPr>
        </p:nvGraphicFramePr>
        <p:xfrm>
          <a:off x="5977257" y="1296361"/>
          <a:ext cx="1144904" cy="385297"/>
        </p:xfrm>
        <a:graphic>
          <a:graphicData uri="http://schemas.openxmlformats.org/drawingml/2006/table">
            <a:tbl>
              <a:tblPr firstRow="1" bandRow="1">
                <a:tableStyleId>{5C22544A-7EE6-4342-B048-85BDC9FD1C3A}</a:tableStyleId>
              </a:tblPr>
              <a:tblGrid>
                <a:gridCol w="1144904"/>
              </a:tblGrid>
              <a:tr h="385297">
                <a:tc>
                  <a:txBody>
                    <a:bodyPr/>
                    <a:lstStyle/>
                    <a:p>
                      <a:pPr algn="ctr">
                        <a:lnSpc>
                          <a:spcPct val="110000"/>
                        </a:lnSpc>
                        <a:buNone/>
                      </a:pPr>
                      <a:r>
                        <a:rPr lang="zh-CN" altLang="en-US" sz="900" kern="0">
                          <a:solidFill>
                            <a:schemeClr val="tx1"/>
                          </a:solidFill>
                          <a:uFillTx/>
                          <a:latin typeface="宋体" panose="02010600030101010101" pitchFamily="2" charset="-122"/>
                          <a:ea typeface="宋体" panose="02010600030101010101" pitchFamily="2" charset="-122"/>
                        </a:rPr>
                        <a:t>建筑工程施工许可证核发</a:t>
                      </a:r>
                      <a:endParaRPr lang="zh-CN" altLang="en-US" sz="900" kern="0">
                        <a:solidFill>
                          <a:schemeClr val="tx1"/>
                        </a:solidFill>
                        <a:uFillTx/>
                        <a:latin typeface="宋体" panose="02010600030101010101" pitchFamily="2" charset="-122"/>
                        <a:ea typeface="宋体" panose="02010600030101010101" pitchFamily="2" charset="-122"/>
                      </a:endParaRPr>
                    </a:p>
                  </a:txBody>
                  <a:tcPr marT="45719" marB="45719"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noFill/>
                  </a:tcPr>
                </a:tc>
              </a:tr>
            </a:tbl>
          </a:graphicData>
        </a:graphic>
      </p:graphicFrame>
      <p:graphicFrame>
        <p:nvGraphicFramePr>
          <p:cNvPr id="69" name="表格 68"/>
          <p:cNvGraphicFramePr/>
          <p:nvPr>
            <p:custDataLst>
              <p:tags r:id="rId12"/>
            </p:custDataLst>
          </p:nvPr>
        </p:nvGraphicFramePr>
        <p:xfrm>
          <a:off x="8647434" y="1296361"/>
          <a:ext cx="1340485" cy="385297"/>
        </p:xfrm>
        <a:graphic>
          <a:graphicData uri="http://schemas.openxmlformats.org/drawingml/2006/table">
            <a:tbl>
              <a:tblPr firstRow="1" bandRow="1">
                <a:tableStyleId>{5C22544A-7EE6-4342-B048-85BDC9FD1C3A}</a:tableStyleId>
              </a:tblPr>
              <a:tblGrid>
                <a:gridCol w="1340485"/>
              </a:tblGrid>
              <a:tr h="385297">
                <a:tc>
                  <a:txBody>
                    <a:bodyPr/>
                    <a:lstStyle/>
                    <a:p>
                      <a:pPr algn="ctr">
                        <a:lnSpc>
                          <a:spcPct val="110000"/>
                        </a:lnSpc>
                        <a:buNone/>
                      </a:pPr>
                      <a:r>
                        <a:rPr lang="zh-CN" altLang="en-US" sz="900" kern="0" dirty="0">
                          <a:solidFill>
                            <a:schemeClr val="tx1"/>
                          </a:solidFill>
                          <a:uFillTx/>
                          <a:latin typeface="宋体" panose="02010600030101010101" pitchFamily="2" charset="-122"/>
                          <a:ea typeface="宋体" panose="02010600030101010101" pitchFamily="2" charset="-122"/>
                        </a:rPr>
                        <a:t>竣工验收（可选择联合验收或分项验收）</a:t>
                      </a:r>
                      <a:endParaRPr lang="zh-CN" altLang="en-US" sz="900" kern="0" dirty="0">
                        <a:solidFill>
                          <a:schemeClr val="tx1"/>
                        </a:solidFill>
                        <a:uFillTx/>
                        <a:latin typeface="宋体" panose="02010600030101010101" pitchFamily="2" charset="-122"/>
                        <a:ea typeface="宋体" panose="02010600030101010101" pitchFamily="2" charset="-122"/>
                      </a:endParaRPr>
                    </a:p>
                  </a:txBody>
                  <a:tcPr marT="45719" marB="45719"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noFill/>
                  </a:tcPr>
                </a:tc>
              </a:tr>
            </a:tbl>
          </a:graphicData>
        </a:graphic>
      </p:graphicFrame>
      <p:sp>
        <p:nvSpPr>
          <p:cNvPr id="70" name="文本框 69"/>
          <p:cNvSpPr txBox="1"/>
          <p:nvPr/>
        </p:nvSpPr>
        <p:spPr>
          <a:xfrm>
            <a:off x="447675" y="938788"/>
            <a:ext cx="1734820" cy="230832"/>
          </a:xfrm>
          <a:prstGeom prst="rect">
            <a:avLst/>
          </a:prstGeom>
          <a:noFill/>
        </p:spPr>
        <p:txBody>
          <a:bodyPr wrap="square" rtlCol="0">
            <a:spAutoFit/>
          </a:bodyPr>
          <a:lstStyle/>
          <a:p>
            <a:pPr algn="ctr"/>
            <a:r>
              <a:rPr lang="zh-CN" altLang="en-US" sz="900" b="1">
                <a:latin typeface="宋体" panose="02010600030101010101" pitchFamily="2" charset="-122"/>
                <a:ea typeface="宋体" panose="02010600030101010101" pitchFamily="2" charset="-122"/>
              </a:rPr>
              <a:t>牵头部门：市自然资源局</a:t>
            </a:r>
            <a:endParaRPr lang="zh-CN" altLang="en-US" sz="900" b="1">
              <a:latin typeface="宋体" panose="02010600030101010101" pitchFamily="2" charset="-122"/>
              <a:ea typeface="宋体" panose="02010600030101010101" pitchFamily="2" charset="-122"/>
            </a:endParaRPr>
          </a:p>
        </p:txBody>
      </p:sp>
      <p:sp>
        <p:nvSpPr>
          <p:cNvPr id="71" name="文本框 70"/>
          <p:cNvSpPr txBox="1"/>
          <p:nvPr>
            <p:custDataLst>
              <p:tags r:id="rId13"/>
            </p:custDataLst>
          </p:nvPr>
        </p:nvSpPr>
        <p:spPr>
          <a:xfrm>
            <a:off x="3075305" y="938788"/>
            <a:ext cx="1734820" cy="230832"/>
          </a:xfrm>
          <a:prstGeom prst="rect">
            <a:avLst/>
          </a:prstGeom>
          <a:noFill/>
        </p:spPr>
        <p:txBody>
          <a:bodyPr wrap="square" rtlCol="0">
            <a:spAutoFit/>
          </a:bodyPr>
          <a:lstStyle/>
          <a:p>
            <a:pPr algn="ctr"/>
            <a:r>
              <a:rPr lang="zh-CN" altLang="en-US" sz="900" b="1">
                <a:latin typeface="宋体" panose="02010600030101010101" pitchFamily="2" charset="-122"/>
                <a:ea typeface="宋体" panose="02010600030101010101" pitchFamily="2" charset="-122"/>
              </a:rPr>
              <a:t>牵头部门：市自然资源局</a:t>
            </a:r>
            <a:endParaRPr lang="zh-CN" altLang="en-US" sz="900" b="1">
              <a:latin typeface="宋体" panose="02010600030101010101" pitchFamily="2" charset="-122"/>
              <a:ea typeface="宋体" panose="02010600030101010101" pitchFamily="2" charset="-122"/>
            </a:endParaRPr>
          </a:p>
        </p:txBody>
      </p:sp>
      <p:sp>
        <p:nvSpPr>
          <p:cNvPr id="72" name="文本框 71"/>
          <p:cNvSpPr txBox="1"/>
          <p:nvPr>
            <p:custDataLst>
              <p:tags r:id="rId14"/>
            </p:custDataLst>
          </p:nvPr>
        </p:nvSpPr>
        <p:spPr>
          <a:xfrm>
            <a:off x="5591176" y="931168"/>
            <a:ext cx="1942466" cy="229870"/>
          </a:xfrm>
          <a:prstGeom prst="rect">
            <a:avLst/>
          </a:prstGeom>
          <a:noFill/>
        </p:spPr>
        <p:txBody>
          <a:bodyPr wrap="square" rtlCol="0">
            <a:spAutoFit/>
          </a:bodyPr>
          <a:lstStyle/>
          <a:p>
            <a:pPr algn="ctr"/>
            <a:r>
              <a:rPr lang="zh-CN" altLang="en-US" sz="900" b="1">
                <a:latin typeface="宋体" panose="02010600030101010101" pitchFamily="2" charset="-122"/>
                <a:ea typeface="宋体" panose="02010600030101010101" pitchFamily="2" charset="-122"/>
              </a:rPr>
              <a:t>牵头部门：市住房城乡建设局</a:t>
            </a:r>
            <a:endParaRPr lang="zh-CN" altLang="en-US" sz="900" b="1">
              <a:latin typeface="宋体" panose="02010600030101010101" pitchFamily="2" charset="-122"/>
              <a:ea typeface="宋体" panose="02010600030101010101" pitchFamily="2" charset="-122"/>
            </a:endParaRPr>
          </a:p>
        </p:txBody>
      </p:sp>
      <p:sp>
        <p:nvSpPr>
          <p:cNvPr id="73" name="文本框 72"/>
          <p:cNvSpPr txBox="1"/>
          <p:nvPr>
            <p:custDataLst>
              <p:tags r:id="rId15"/>
            </p:custDataLst>
          </p:nvPr>
        </p:nvSpPr>
        <p:spPr>
          <a:xfrm>
            <a:off x="8346441" y="938788"/>
            <a:ext cx="1942466" cy="229870"/>
          </a:xfrm>
          <a:prstGeom prst="rect">
            <a:avLst/>
          </a:prstGeom>
          <a:noFill/>
        </p:spPr>
        <p:txBody>
          <a:bodyPr wrap="square" rtlCol="0">
            <a:spAutoFit/>
          </a:bodyPr>
          <a:lstStyle/>
          <a:p>
            <a:pPr algn="ctr"/>
            <a:r>
              <a:rPr lang="zh-CN" altLang="en-US" sz="900" b="1">
                <a:latin typeface="宋体" panose="02010600030101010101" pitchFamily="2" charset="-122"/>
                <a:ea typeface="宋体" panose="02010600030101010101" pitchFamily="2" charset="-122"/>
              </a:rPr>
              <a:t>牵头部门：市住房城乡建设局</a:t>
            </a:r>
            <a:endParaRPr lang="zh-CN" altLang="en-US" sz="900" b="1">
              <a:latin typeface="宋体" panose="02010600030101010101" pitchFamily="2" charset="-122"/>
              <a:ea typeface="宋体" panose="02010600030101010101" pitchFamily="2" charset="-122"/>
            </a:endParaRPr>
          </a:p>
        </p:txBody>
      </p:sp>
      <p:sp>
        <p:nvSpPr>
          <p:cNvPr id="74" name="文本框 73"/>
          <p:cNvSpPr txBox="1"/>
          <p:nvPr>
            <p:custDataLst>
              <p:tags r:id="rId16"/>
            </p:custDataLst>
          </p:nvPr>
        </p:nvSpPr>
        <p:spPr>
          <a:xfrm>
            <a:off x="10694036" y="705108"/>
            <a:ext cx="2012950" cy="229870"/>
          </a:xfrm>
          <a:prstGeom prst="rect">
            <a:avLst/>
          </a:prstGeom>
          <a:noFill/>
        </p:spPr>
        <p:txBody>
          <a:bodyPr wrap="square" rtlCol="0">
            <a:spAutoFit/>
          </a:bodyPr>
          <a:lstStyle/>
          <a:p>
            <a:pPr algn="ctr"/>
            <a:r>
              <a:rPr lang="zh-CN" altLang="en-US" sz="900" b="1">
                <a:latin typeface="宋体" panose="02010600030101010101" pitchFamily="2" charset="-122"/>
                <a:ea typeface="宋体" panose="02010600030101010101" pitchFamily="2" charset="-122"/>
              </a:rPr>
              <a:t>牵头部门：市城管和执法局</a:t>
            </a:r>
            <a:endParaRPr lang="zh-CN" altLang="en-US" sz="900" b="1">
              <a:latin typeface="宋体" panose="02010600030101010101" pitchFamily="2" charset="-122"/>
              <a:ea typeface="宋体" panose="02010600030101010101" pitchFamily="2" charset="-122"/>
            </a:endParaRPr>
          </a:p>
        </p:txBody>
      </p:sp>
      <p:graphicFrame>
        <p:nvGraphicFramePr>
          <p:cNvPr id="75" name="表格 74"/>
          <p:cNvGraphicFramePr/>
          <p:nvPr>
            <p:custDataLst>
              <p:tags r:id="rId17"/>
            </p:custDataLst>
          </p:nvPr>
        </p:nvGraphicFramePr>
        <p:xfrm>
          <a:off x="2977518" y="455766"/>
          <a:ext cx="1929765" cy="392431"/>
        </p:xfrm>
        <a:graphic>
          <a:graphicData uri="http://schemas.openxmlformats.org/drawingml/2006/table">
            <a:tbl>
              <a:tblPr firstRow="1" bandRow="1">
                <a:tableStyleId>{5C22544A-7EE6-4342-B048-85BDC9FD1C3A}</a:tableStyleId>
              </a:tblPr>
              <a:tblGrid>
                <a:gridCol w="1929765"/>
              </a:tblGrid>
              <a:tr h="392431">
                <a:tc>
                  <a:txBody>
                    <a:bodyPr/>
                    <a:lstStyle/>
                    <a:p>
                      <a:pPr algn="ctr">
                        <a:lnSpc>
                          <a:spcPct val="110000"/>
                        </a:lnSpc>
                        <a:buNone/>
                      </a:pPr>
                      <a:r>
                        <a:rPr lang="zh-CN" altLang="en-US" sz="900" dirty="0">
                          <a:solidFill>
                            <a:schemeClr val="tx1"/>
                          </a:solidFill>
                          <a:latin typeface="宋体" panose="02010600030101010101" pitchFamily="2" charset="-122"/>
                          <a:ea typeface="宋体" panose="02010600030101010101" pitchFamily="2" charset="-122"/>
                        </a:rPr>
                        <a:t>第二阶段（工程建设规划许可阶段）</a:t>
                      </a:r>
                      <a:endParaRPr lang="zh-CN" altLang="en-US" sz="900" dirty="0">
                        <a:solidFill>
                          <a:schemeClr val="tx1"/>
                        </a:solidFill>
                        <a:latin typeface="宋体" panose="02010600030101010101" pitchFamily="2" charset="-122"/>
                        <a:ea typeface="宋体" panose="02010600030101010101" pitchFamily="2" charset="-122"/>
                      </a:endParaRPr>
                    </a:p>
                  </a:txBody>
                  <a:tcPr marT="45719" marB="45719"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noFill/>
                  </a:tcPr>
                </a:tc>
              </a:tr>
            </a:tbl>
          </a:graphicData>
        </a:graphic>
      </p:graphicFrame>
      <p:graphicFrame>
        <p:nvGraphicFramePr>
          <p:cNvPr id="76" name="表格 75"/>
          <p:cNvGraphicFramePr/>
          <p:nvPr>
            <p:custDataLst>
              <p:tags r:id="rId18"/>
            </p:custDataLst>
          </p:nvPr>
        </p:nvGraphicFramePr>
        <p:xfrm>
          <a:off x="5591179" y="455766"/>
          <a:ext cx="1929765" cy="392431"/>
        </p:xfrm>
        <a:graphic>
          <a:graphicData uri="http://schemas.openxmlformats.org/drawingml/2006/table">
            <a:tbl>
              <a:tblPr firstRow="1" bandRow="1">
                <a:tableStyleId>{5C22544A-7EE6-4342-B048-85BDC9FD1C3A}</a:tableStyleId>
              </a:tblPr>
              <a:tblGrid>
                <a:gridCol w="1929765"/>
              </a:tblGrid>
              <a:tr h="392431">
                <a:tc>
                  <a:txBody>
                    <a:bodyPr/>
                    <a:lstStyle/>
                    <a:p>
                      <a:pPr algn="ctr">
                        <a:lnSpc>
                          <a:spcPct val="110000"/>
                        </a:lnSpc>
                        <a:buNone/>
                      </a:pPr>
                      <a:r>
                        <a:rPr lang="zh-CN" altLang="en-US" sz="900">
                          <a:solidFill>
                            <a:schemeClr val="tx1"/>
                          </a:solidFill>
                          <a:latin typeface="宋体" panose="02010600030101010101" pitchFamily="2" charset="-122"/>
                          <a:ea typeface="宋体" panose="02010600030101010101" pitchFamily="2" charset="-122"/>
                        </a:rPr>
                        <a:t>第三阶段（施工许可阶段） </a:t>
                      </a:r>
                      <a:endParaRPr lang="zh-CN" altLang="en-US" sz="900">
                        <a:solidFill>
                          <a:schemeClr val="tx1"/>
                        </a:solidFill>
                        <a:latin typeface="宋体" panose="02010600030101010101" pitchFamily="2" charset="-122"/>
                        <a:ea typeface="宋体" panose="02010600030101010101" pitchFamily="2" charset="-122"/>
                      </a:endParaRPr>
                    </a:p>
                  </a:txBody>
                  <a:tcPr marT="45719" marB="45719"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noFill/>
                  </a:tcPr>
                </a:tc>
              </a:tr>
            </a:tbl>
          </a:graphicData>
        </a:graphic>
      </p:graphicFrame>
      <p:graphicFrame>
        <p:nvGraphicFramePr>
          <p:cNvPr id="77" name="表格 76"/>
          <p:cNvGraphicFramePr/>
          <p:nvPr>
            <p:custDataLst>
              <p:tags r:id="rId19"/>
            </p:custDataLst>
          </p:nvPr>
        </p:nvGraphicFramePr>
        <p:xfrm>
          <a:off x="8350888" y="455766"/>
          <a:ext cx="1929765" cy="392431"/>
        </p:xfrm>
        <a:graphic>
          <a:graphicData uri="http://schemas.openxmlformats.org/drawingml/2006/table">
            <a:tbl>
              <a:tblPr firstRow="1" bandRow="1">
                <a:tableStyleId>{5C22544A-7EE6-4342-B048-85BDC9FD1C3A}</a:tableStyleId>
              </a:tblPr>
              <a:tblGrid>
                <a:gridCol w="1929765"/>
              </a:tblGrid>
              <a:tr h="392431">
                <a:tc>
                  <a:txBody>
                    <a:bodyPr/>
                    <a:lstStyle/>
                    <a:p>
                      <a:pPr algn="ctr">
                        <a:lnSpc>
                          <a:spcPct val="110000"/>
                        </a:lnSpc>
                        <a:buNone/>
                      </a:pPr>
                      <a:r>
                        <a:rPr lang="zh-CN" altLang="en-US" sz="900">
                          <a:solidFill>
                            <a:schemeClr val="tx1"/>
                          </a:solidFill>
                          <a:latin typeface="宋体" panose="02010600030101010101" pitchFamily="2" charset="-122"/>
                          <a:ea typeface="宋体" panose="02010600030101010101" pitchFamily="2" charset="-122"/>
                        </a:rPr>
                        <a:t>第四阶段（施工及竣工验收阶段）</a:t>
                      </a:r>
                      <a:endParaRPr lang="zh-CN" altLang="en-US" sz="900">
                        <a:solidFill>
                          <a:schemeClr val="tx1"/>
                        </a:solidFill>
                        <a:latin typeface="宋体" panose="02010600030101010101" pitchFamily="2" charset="-122"/>
                        <a:ea typeface="宋体" panose="02010600030101010101" pitchFamily="2" charset="-122"/>
                      </a:endParaRPr>
                    </a:p>
                  </a:txBody>
                  <a:tcPr marT="45719" marB="45719"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noFill/>
                  </a:tcPr>
                </a:tc>
              </a:tr>
            </a:tbl>
          </a:graphicData>
        </a:graphic>
      </p:graphicFrame>
      <p:graphicFrame>
        <p:nvGraphicFramePr>
          <p:cNvPr id="78" name="表格 77"/>
          <p:cNvGraphicFramePr/>
          <p:nvPr>
            <p:custDataLst>
              <p:tags r:id="rId20"/>
            </p:custDataLst>
          </p:nvPr>
        </p:nvGraphicFramePr>
        <p:xfrm>
          <a:off x="10749918" y="222086"/>
          <a:ext cx="1929765" cy="392431"/>
        </p:xfrm>
        <a:graphic>
          <a:graphicData uri="http://schemas.openxmlformats.org/drawingml/2006/table">
            <a:tbl>
              <a:tblPr firstRow="1" bandRow="1">
                <a:tableStyleId>{5C22544A-7EE6-4342-B048-85BDC9FD1C3A}</a:tableStyleId>
              </a:tblPr>
              <a:tblGrid>
                <a:gridCol w="1929765"/>
              </a:tblGrid>
              <a:tr h="392431">
                <a:tc>
                  <a:txBody>
                    <a:bodyPr/>
                    <a:lstStyle/>
                    <a:p>
                      <a:pPr algn="ctr">
                        <a:lnSpc>
                          <a:spcPct val="110000"/>
                        </a:lnSpc>
                        <a:buNone/>
                      </a:pPr>
                      <a:r>
                        <a:rPr lang="zh-CN" altLang="en-US" sz="900">
                          <a:solidFill>
                            <a:schemeClr val="tx1"/>
                          </a:solidFill>
                          <a:latin typeface="宋体" panose="02010600030101010101" pitchFamily="2" charset="-122"/>
                          <a:ea typeface="宋体" panose="02010600030101010101" pitchFamily="2" charset="-122"/>
                        </a:rPr>
                        <a:t>第五阶段（运营维护阶段）</a:t>
                      </a:r>
                      <a:endParaRPr lang="zh-CN" altLang="en-US" sz="900">
                        <a:solidFill>
                          <a:schemeClr val="tx1"/>
                        </a:solidFill>
                        <a:latin typeface="宋体" panose="02010600030101010101" pitchFamily="2" charset="-122"/>
                        <a:ea typeface="宋体" panose="02010600030101010101" pitchFamily="2" charset="-122"/>
                      </a:endParaRPr>
                    </a:p>
                  </a:txBody>
                  <a:tcPr marT="45719" marB="45719"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noFill/>
                  </a:tcPr>
                </a:tc>
              </a:tr>
            </a:tbl>
          </a:graphicData>
        </a:graphic>
      </p:graphicFrame>
      <p:cxnSp>
        <p:nvCxnSpPr>
          <p:cNvPr id="79" name="直接箭头连接符 78"/>
          <p:cNvCxnSpPr/>
          <p:nvPr/>
        </p:nvCxnSpPr>
        <p:spPr>
          <a:xfrm flipV="1">
            <a:off x="2536827" y="4184139"/>
            <a:ext cx="186054" cy="3175"/>
          </a:xfrm>
          <a:prstGeom prst="straightConnector1">
            <a:avLst/>
          </a:prstGeom>
          <a:ln>
            <a:round/>
            <a:tailEnd type="triangle" w="med" len="med"/>
          </a:ln>
        </p:spPr>
        <p:style>
          <a:lnRef idx="3">
            <a:schemeClr val="dk1"/>
          </a:lnRef>
          <a:fillRef idx="0">
            <a:schemeClr val="dk1"/>
          </a:fillRef>
          <a:effectRef idx="2">
            <a:schemeClr val="dk1"/>
          </a:effectRef>
          <a:fontRef idx="minor">
            <a:schemeClr val="tx1"/>
          </a:fontRef>
        </p:style>
      </p:cxnSp>
      <p:cxnSp>
        <p:nvCxnSpPr>
          <p:cNvPr id="80" name="直接箭头连接符 79"/>
          <p:cNvCxnSpPr/>
          <p:nvPr>
            <p:custDataLst>
              <p:tags r:id="rId21"/>
            </p:custDataLst>
          </p:nvPr>
        </p:nvCxnSpPr>
        <p:spPr>
          <a:xfrm flipV="1">
            <a:off x="5153026" y="4187315"/>
            <a:ext cx="186054" cy="3175"/>
          </a:xfrm>
          <a:prstGeom prst="straightConnector1">
            <a:avLst/>
          </a:prstGeom>
          <a:ln>
            <a:tailEnd type="triangle" w="med" len="med"/>
          </a:ln>
        </p:spPr>
        <p:style>
          <a:lnRef idx="3">
            <a:schemeClr val="dk1"/>
          </a:lnRef>
          <a:fillRef idx="0">
            <a:schemeClr val="dk1"/>
          </a:fillRef>
          <a:effectRef idx="2">
            <a:schemeClr val="dk1"/>
          </a:effectRef>
          <a:fontRef idx="minor">
            <a:schemeClr val="tx1"/>
          </a:fontRef>
        </p:style>
      </p:cxnSp>
      <p:cxnSp>
        <p:nvCxnSpPr>
          <p:cNvPr id="81" name="直接箭头连接符 80"/>
          <p:cNvCxnSpPr/>
          <p:nvPr>
            <p:custDataLst>
              <p:tags r:id="rId22"/>
            </p:custDataLst>
          </p:nvPr>
        </p:nvCxnSpPr>
        <p:spPr>
          <a:xfrm flipV="1">
            <a:off x="7759701" y="4190489"/>
            <a:ext cx="186054" cy="3175"/>
          </a:xfrm>
          <a:prstGeom prst="straightConnector1">
            <a:avLst/>
          </a:prstGeom>
          <a:ln>
            <a:tailEnd type="triangle" w="med" len="med"/>
          </a:ln>
        </p:spPr>
        <p:style>
          <a:lnRef idx="3">
            <a:schemeClr val="dk1"/>
          </a:lnRef>
          <a:fillRef idx="0">
            <a:schemeClr val="dk1"/>
          </a:fillRef>
          <a:effectRef idx="2">
            <a:schemeClr val="dk1"/>
          </a:effectRef>
          <a:fontRef idx="minor">
            <a:schemeClr val="tx1"/>
          </a:fontRef>
        </p:style>
      </p:cxnSp>
      <p:cxnSp>
        <p:nvCxnSpPr>
          <p:cNvPr id="82" name="直接箭头连接符 81"/>
          <p:cNvCxnSpPr/>
          <p:nvPr>
            <p:custDataLst>
              <p:tags r:id="rId23"/>
            </p:custDataLst>
          </p:nvPr>
        </p:nvCxnSpPr>
        <p:spPr>
          <a:xfrm flipV="1">
            <a:off x="10685780" y="4190489"/>
            <a:ext cx="186054" cy="3175"/>
          </a:xfrm>
          <a:prstGeom prst="straightConnector1">
            <a:avLst/>
          </a:prstGeom>
          <a:ln>
            <a:tailEnd type="triangle" w="med" len="med"/>
          </a:ln>
        </p:spPr>
        <p:style>
          <a:lnRef idx="3">
            <a:schemeClr val="dk1"/>
          </a:lnRef>
          <a:fillRef idx="0">
            <a:schemeClr val="dk1"/>
          </a:fillRef>
          <a:effectRef idx="2">
            <a:schemeClr val="dk1"/>
          </a:effectRef>
          <a:fontRef idx="minor">
            <a:schemeClr val="tx1"/>
          </a:fontRef>
        </p:style>
      </p:cxnSp>
    </p:spTree>
    <p:custDataLst>
      <p:tags r:id="rId24"/>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785745" y="-1054892"/>
            <a:ext cx="7574280" cy="430887"/>
          </a:xfrm>
          <a:prstGeom prst="rect">
            <a:avLst/>
          </a:prstGeom>
          <a:noFill/>
        </p:spPr>
        <p:txBody>
          <a:bodyPr wrap="square" rtlCol="0">
            <a:spAutoFit/>
          </a:bodyPr>
          <a:lstStyle/>
          <a:p>
            <a:pPr algn="ctr"/>
            <a:r>
              <a:rPr lang="zh-CN" altLang="en-US" sz="2200">
                <a:latin typeface="黑体" panose="02010609060101010101" charset="-122"/>
                <a:ea typeface="黑体" panose="02010609060101010101" charset="-122"/>
              </a:rPr>
              <a:t>中山市海绵城市建设社会投资项目全流程管控流程图</a:t>
            </a:r>
            <a:endParaRPr lang="zh-CN" altLang="en-US" sz="2200">
              <a:latin typeface="黑体" panose="02010609060101010101" charset="-122"/>
              <a:ea typeface="黑体" panose="02010609060101010101" charset="-122"/>
            </a:endParaRPr>
          </a:p>
        </p:txBody>
      </p:sp>
      <p:graphicFrame>
        <p:nvGraphicFramePr>
          <p:cNvPr id="2" name="表格 1"/>
          <p:cNvGraphicFramePr/>
          <p:nvPr>
            <p:custDataLst>
              <p:tags r:id="rId1"/>
            </p:custDataLst>
          </p:nvPr>
        </p:nvGraphicFramePr>
        <p:xfrm>
          <a:off x="122558" y="1766187"/>
          <a:ext cx="2432050" cy="1820003"/>
        </p:xfrm>
        <a:graphic>
          <a:graphicData uri="http://schemas.openxmlformats.org/drawingml/2006/table">
            <a:tbl>
              <a:tblPr firstRow="1" bandRow="1">
                <a:tableStyleId>{5C22544A-7EE6-4342-B048-85BDC9FD1C3A}</a:tableStyleId>
              </a:tblPr>
              <a:tblGrid>
                <a:gridCol w="596900"/>
                <a:gridCol w="741045"/>
                <a:gridCol w="1094105"/>
              </a:tblGrid>
              <a:tr h="518253">
                <a:tc>
                  <a:txBody>
                    <a:bodyPr/>
                    <a:lstStyle/>
                    <a:p>
                      <a:pPr algn="ctr">
                        <a:buNone/>
                      </a:pPr>
                      <a:r>
                        <a:rPr lang="en-US" altLang="zh-CN" sz="900" kern="100">
                          <a:solidFill>
                            <a:schemeClr val="tx1"/>
                          </a:solidFill>
                          <a:latin typeface="宋体" panose="02010600030101010101" pitchFamily="2" charset="-122"/>
                          <a:ea typeface="宋体" panose="02010600030101010101" pitchFamily="2" charset="-122"/>
                          <a:cs typeface="PMingLiU" panose="02020500000000000000" charset="-120"/>
                        </a:rPr>
                        <a:t>审批部门或服务机构</a:t>
                      </a:r>
                      <a:endParaRPr lang="en-US" altLang="zh-CN" sz="900" kern="100">
                        <a:solidFill>
                          <a:schemeClr val="tx1"/>
                        </a:solidFill>
                        <a:latin typeface="宋体" panose="02010600030101010101" pitchFamily="2" charset="-122"/>
                        <a:ea typeface="宋体" panose="02010600030101010101" pitchFamily="2" charset="-122"/>
                        <a:cs typeface="PMingLiU" panose="02020500000000000000" charset="-120"/>
                      </a:endParaRPr>
                    </a:p>
                  </a:txBody>
                  <a:tcPr marT="45719" marB="45719"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algn="ctr">
                        <a:buNone/>
                      </a:pPr>
                      <a:r>
                        <a:rPr lang="en-US" altLang="zh-CN" sz="900" kern="100">
                          <a:solidFill>
                            <a:schemeClr val="tx1"/>
                          </a:solidFill>
                          <a:latin typeface="宋体" panose="02010600030101010101" pitchFamily="2" charset="-122"/>
                          <a:ea typeface="宋体" panose="02010600030101010101" pitchFamily="2" charset="-122"/>
                          <a:cs typeface="PMingLiU" panose="02020500000000000000" charset="-120"/>
                        </a:rPr>
                        <a:t>管控阶段</a:t>
                      </a:r>
                      <a:endParaRPr lang="en-US" altLang="zh-CN" sz="900" kern="100">
                        <a:solidFill>
                          <a:schemeClr val="tx1"/>
                        </a:solidFill>
                        <a:latin typeface="宋体" panose="02010600030101010101" pitchFamily="2" charset="-122"/>
                        <a:ea typeface="宋体" panose="02010600030101010101" pitchFamily="2" charset="-122"/>
                        <a:cs typeface="PMingLiU" panose="02020500000000000000" charset="-120"/>
                      </a:endParaRPr>
                    </a:p>
                  </a:txBody>
                  <a:tcPr marT="45719" marB="45719"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algn="ctr">
                        <a:buNone/>
                      </a:pPr>
                      <a:r>
                        <a:rPr lang="en-US" altLang="zh-CN" sz="900" kern="100">
                          <a:solidFill>
                            <a:schemeClr val="tx1"/>
                          </a:solidFill>
                          <a:latin typeface="宋体" panose="02010600030101010101" pitchFamily="2" charset="-122"/>
                          <a:ea typeface="宋体" panose="02010600030101010101" pitchFamily="2" charset="-122"/>
                          <a:cs typeface="PMingLiU" panose="02020500000000000000" charset="-120"/>
                        </a:rPr>
                        <a:t>海绵管控要求</a:t>
                      </a:r>
                      <a:endParaRPr lang="en-US" altLang="zh-CN" sz="900" kern="100">
                        <a:solidFill>
                          <a:schemeClr val="tx1"/>
                        </a:solidFill>
                        <a:latin typeface="宋体" panose="02010600030101010101" pitchFamily="2" charset="-122"/>
                        <a:ea typeface="宋体" panose="02010600030101010101" pitchFamily="2" charset="-122"/>
                        <a:cs typeface="PMingLiU" panose="02020500000000000000" charset="-120"/>
                      </a:endParaRPr>
                    </a:p>
                  </a:txBody>
                  <a:tcPr marT="45719" marB="45719"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r>
              <a:tr h="1301750">
                <a:tc>
                  <a:txBody>
                    <a:bodyPr/>
                    <a:lstStyle/>
                    <a:p>
                      <a:pPr indent="0" algn="ctr">
                        <a:buNone/>
                      </a:pPr>
                      <a:r>
                        <a:rPr lang="en-US" sz="900" b="0">
                          <a:latin typeface="宋体" panose="02010600030101010101" pitchFamily="2" charset="-122"/>
                          <a:ea typeface="宋体" panose="02010600030101010101" pitchFamily="2" charset="-122"/>
                          <a:cs typeface="宋体" panose="02010600030101010101" pitchFamily="2" charset="-122"/>
                        </a:rPr>
                        <a:t>市</a:t>
                      </a:r>
                      <a:r>
                        <a:rPr lang="zh-CN" altLang="en-US" sz="900" b="0">
                          <a:latin typeface="宋体" panose="02010600030101010101" pitchFamily="2" charset="-122"/>
                          <a:ea typeface="宋体" panose="02010600030101010101" pitchFamily="2" charset="-122"/>
                          <a:cs typeface="宋体" panose="02010600030101010101" pitchFamily="2" charset="-122"/>
                        </a:rPr>
                        <a:t>自</a:t>
                      </a:r>
                      <a:r>
                        <a:rPr lang="en-US" sz="900" b="0">
                          <a:latin typeface="宋体" panose="02010600030101010101" pitchFamily="2" charset="-122"/>
                          <a:ea typeface="宋体" panose="02010600030101010101" pitchFamily="2" charset="-122"/>
                          <a:cs typeface="宋体" panose="02010600030101010101" pitchFamily="2" charset="-122"/>
                        </a:rPr>
                        <a:t>然资源局</a:t>
                      </a:r>
                      <a:endParaRPr lang="en-US" altLang="en-US" sz="900" b="0">
                        <a:latin typeface="宋体" panose="02010600030101010101" pitchFamily="2" charset="-122"/>
                        <a:ea typeface="宋体" panose="02010600030101010101" pitchFamily="2" charset="-122"/>
                        <a:cs typeface="宋体" panose="02010600030101010101" pitchFamily="2" charset="-122"/>
                      </a:endParaRPr>
                    </a:p>
                  </a:txBody>
                  <a:tcPr marL="40572" marR="40572" marT="3828"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indent="0" algn="ctr">
                        <a:buNone/>
                      </a:pPr>
                      <a:r>
                        <a:rPr lang="en-US" sz="900" b="0">
                          <a:latin typeface="宋体" panose="02010600030101010101" pitchFamily="2" charset="-122"/>
                          <a:ea typeface="宋体" panose="02010600030101010101" pitchFamily="2" charset="-122"/>
                          <a:cs typeface="宋体" panose="02010600030101010101" pitchFamily="2" charset="-122"/>
                        </a:rPr>
                        <a:t>建设用地规划许可证（含临时用地）</a:t>
                      </a:r>
                      <a:endParaRPr lang="en-US" sz="900" b="0">
                        <a:latin typeface="宋体" panose="02010600030101010101" pitchFamily="2" charset="-122"/>
                        <a:ea typeface="宋体" panose="02010600030101010101" pitchFamily="2" charset="-122"/>
                        <a:cs typeface="宋体" panose="02010600030101010101" pitchFamily="2" charset="-122"/>
                      </a:endParaRPr>
                    </a:p>
                  </a:txBody>
                  <a:tcPr marL="40572" marR="40572" marT="3828"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indent="0" algn="l">
                        <a:buNone/>
                      </a:pPr>
                      <a:r>
                        <a:rPr lang="en-US" sz="900" b="0">
                          <a:latin typeface="宋体" panose="02010600030101010101" pitchFamily="2" charset="-122"/>
                          <a:ea typeface="宋体" panose="02010600030101010101" pitchFamily="2" charset="-122"/>
                          <a:cs typeface="宋体" panose="02010600030101010101" pitchFamily="2" charset="-122"/>
                        </a:rPr>
                        <a:t>在出具用地规划条件或办理规划条件变更业务时，依据《中山市海绵城市规划设计导则》（试行）及相关文件明确年径流总量控制率等海绵城市指标。</a:t>
                      </a:r>
                      <a:endParaRPr lang="en-US" sz="900" b="0">
                        <a:latin typeface="宋体" panose="02010600030101010101" pitchFamily="2" charset="-122"/>
                        <a:ea typeface="宋体" panose="02010600030101010101" pitchFamily="2" charset="-122"/>
                        <a:cs typeface="宋体" panose="02010600030101010101" pitchFamily="2" charset="-122"/>
                      </a:endParaRPr>
                    </a:p>
                  </a:txBody>
                  <a:tcPr marL="40572" marR="40572" marT="3828"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r>
            </a:tbl>
          </a:graphicData>
        </a:graphic>
      </p:graphicFrame>
      <p:graphicFrame>
        <p:nvGraphicFramePr>
          <p:cNvPr id="40" name="表格 39"/>
          <p:cNvGraphicFramePr/>
          <p:nvPr>
            <p:custDataLst>
              <p:tags r:id="rId2"/>
            </p:custDataLst>
          </p:nvPr>
        </p:nvGraphicFramePr>
        <p:xfrm>
          <a:off x="2742566" y="1766188"/>
          <a:ext cx="2419986" cy="1861703"/>
        </p:xfrm>
        <a:graphic>
          <a:graphicData uri="http://schemas.openxmlformats.org/drawingml/2006/table">
            <a:tbl>
              <a:tblPr firstRow="1" bandRow="1">
                <a:tableStyleId>{5C22544A-7EE6-4342-B048-85BDC9FD1C3A}</a:tableStyleId>
              </a:tblPr>
              <a:tblGrid>
                <a:gridCol w="591820"/>
                <a:gridCol w="744220"/>
                <a:gridCol w="1083946"/>
              </a:tblGrid>
              <a:tr h="495395">
                <a:tc>
                  <a:txBody>
                    <a:bodyPr/>
                    <a:lstStyle/>
                    <a:p>
                      <a:pPr algn="ctr">
                        <a:buNone/>
                      </a:pPr>
                      <a:r>
                        <a:rPr lang="en-US" altLang="zh-CN" sz="900" kern="100">
                          <a:solidFill>
                            <a:schemeClr val="tx1"/>
                          </a:solidFill>
                          <a:latin typeface="宋体" panose="02010600030101010101" pitchFamily="2" charset="-122"/>
                          <a:ea typeface="宋体" panose="02010600030101010101" pitchFamily="2" charset="-122"/>
                          <a:cs typeface="PMingLiU" panose="02020500000000000000" charset="-120"/>
                        </a:rPr>
                        <a:t>审批部门或服务机构</a:t>
                      </a:r>
                      <a:endParaRPr lang="en-US" altLang="zh-CN" sz="900" kern="100">
                        <a:solidFill>
                          <a:schemeClr val="tx1"/>
                        </a:solidFill>
                        <a:latin typeface="宋体" panose="02010600030101010101" pitchFamily="2" charset="-122"/>
                        <a:ea typeface="宋体" panose="02010600030101010101" pitchFamily="2" charset="-122"/>
                        <a:cs typeface="PMingLiU" panose="02020500000000000000" charset="-120"/>
                      </a:endParaRPr>
                    </a:p>
                  </a:txBody>
                  <a:tcPr marL="68580" marR="68580" marT="34290" marB="3429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algn="ctr">
                        <a:buNone/>
                      </a:pPr>
                      <a:r>
                        <a:rPr lang="en-US" altLang="zh-CN" sz="900" kern="100">
                          <a:solidFill>
                            <a:schemeClr val="tx1"/>
                          </a:solidFill>
                          <a:latin typeface="宋体" panose="02010600030101010101" pitchFamily="2" charset="-122"/>
                          <a:ea typeface="宋体" panose="02010600030101010101" pitchFamily="2" charset="-122"/>
                          <a:cs typeface="PMingLiU" panose="02020500000000000000" charset="-120"/>
                        </a:rPr>
                        <a:t>管控阶段</a:t>
                      </a:r>
                      <a:endParaRPr lang="en-US" altLang="zh-CN" sz="900" kern="100">
                        <a:solidFill>
                          <a:schemeClr val="tx1"/>
                        </a:solidFill>
                        <a:latin typeface="宋体" panose="02010600030101010101" pitchFamily="2" charset="-122"/>
                        <a:ea typeface="宋体" panose="02010600030101010101" pitchFamily="2" charset="-122"/>
                        <a:cs typeface="PMingLiU" panose="02020500000000000000" charset="-120"/>
                      </a:endParaRPr>
                    </a:p>
                  </a:txBody>
                  <a:tcPr marL="68580" marR="68580" marT="34290" marB="3429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algn="ctr">
                        <a:buNone/>
                      </a:pPr>
                      <a:r>
                        <a:rPr lang="en-US" altLang="zh-CN" sz="900" kern="100">
                          <a:solidFill>
                            <a:schemeClr val="tx1"/>
                          </a:solidFill>
                          <a:latin typeface="宋体" panose="02010600030101010101" pitchFamily="2" charset="-122"/>
                          <a:ea typeface="宋体" panose="02010600030101010101" pitchFamily="2" charset="-122"/>
                          <a:cs typeface="PMingLiU" panose="02020500000000000000" charset="-120"/>
                        </a:rPr>
                        <a:t>海绵管控要求</a:t>
                      </a:r>
                      <a:endParaRPr lang="en-US" altLang="zh-CN" sz="900" kern="100">
                        <a:solidFill>
                          <a:schemeClr val="tx1"/>
                        </a:solidFill>
                        <a:latin typeface="宋体" panose="02010600030101010101" pitchFamily="2" charset="-122"/>
                        <a:ea typeface="宋体" panose="02010600030101010101" pitchFamily="2" charset="-122"/>
                        <a:cs typeface="PMingLiU" panose="02020500000000000000" charset="-120"/>
                      </a:endParaRPr>
                    </a:p>
                  </a:txBody>
                  <a:tcPr marL="68580" marR="68580" marT="34290" marB="3429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r>
              <a:tr h="1366308">
                <a:tc>
                  <a:txBody>
                    <a:bodyPr/>
                    <a:lstStyle/>
                    <a:p>
                      <a:pPr algn="ctr">
                        <a:buClrTx/>
                        <a:buSzTx/>
                        <a:buFontTx/>
                        <a:buNone/>
                      </a:pPr>
                      <a:r>
                        <a:rPr lang="en-US" sz="900" b="0">
                          <a:latin typeface="宋体" panose="02010600030101010101" pitchFamily="2" charset="-122"/>
                          <a:ea typeface="宋体" panose="02010600030101010101" pitchFamily="2" charset="-122"/>
                          <a:cs typeface="宋体" panose="02010600030101010101" pitchFamily="2" charset="-122"/>
                        </a:rPr>
                        <a:t>市自然资源局</a:t>
                      </a:r>
                      <a:endParaRPr lang="en-US" sz="900" b="0">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algn="ctr">
                        <a:buClrTx/>
                        <a:buSzTx/>
                        <a:buFontTx/>
                        <a:buNone/>
                      </a:pPr>
                      <a:r>
                        <a:rPr lang="zh-CN" altLang="en-US" sz="900" b="0" dirty="0">
                          <a:latin typeface="宋体" panose="02010600030101010101" pitchFamily="2" charset="-122"/>
                          <a:ea typeface="宋体" panose="02010600030101010101" pitchFamily="2" charset="-122"/>
                          <a:cs typeface="宋体" panose="02010600030101010101" pitchFamily="2" charset="-122"/>
                        </a:rPr>
                        <a:t>建设</a:t>
                      </a:r>
                      <a:r>
                        <a:rPr lang="en-US" sz="900" b="0" dirty="0" err="1">
                          <a:latin typeface="宋体" panose="02010600030101010101" pitchFamily="2" charset="-122"/>
                          <a:ea typeface="宋体" panose="02010600030101010101" pitchFamily="2" charset="-122"/>
                          <a:cs typeface="宋体" panose="02010600030101010101" pitchFamily="2" charset="-122"/>
                        </a:rPr>
                        <a:t>工程规划许可证核发</a:t>
                      </a:r>
                      <a:endParaRPr lang="en-US" sz="900" b="0" dirty="0">
                        <a:latin typeface="宋体" panose="02010600030101010101" pitchFamily="2" charset="-122"/>
                        <a:ea typeface="宋体" panose="02010600030101010101" pitchFamily="2" charset="-122"/>
                        <a:cs typeface="宋体" panose="02010600030101010101" pitchFamily="2" charset="-122"/>
                      </a:endParaRPr>
                    </a:p>
                  </a:txBody>
                  <a:tcPr marL="61435" marR="61435" marT="7143"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algn="l">
                        <a:buClrTx/>
                        <a:buSzTx/>
                        <a:buFontTx/>
                        <a:buNone/>
                      </a:pPr>
                      <a:r>
                        <a:rPr lang="en-US" sz="900" b="0" dirty="0" err="1">
                          <a:latin typeface="宋体" panose="02010600030101010101" pitchFamily="2" charset="-122"/>
                          <a:ea typeface="宋体" panose="02010600030101010101" pitchFamily="2" charset="-122"/>
                          <a:cs typeface="宋体" panose="02010600030101010101" pitchFamily="2" charset="-122"/>
                        </a:rPr>
                        <a:t>在工程</a:t>
                      </a:r>
                      <a:r>
                        <a:rPr lang="zh-CN" altLang="en-US" sz="900" b="0" dirty="0">
                          <a:latin typeface="宋体" panose="02010600030101010101" pitchFamily="2" charset="-122"/>
                          <a:ea typeface="宋体" panose="02010600030101010101" pitchFamily="2" charset="-122"/>
                          <a:cs typeface="宋体" panose="02010600030101010101" pitchFamily="2" charset="-122"/>
                        </a:rPr>
                        <a:t>建设</a:t>
                      </a:r>
                      <a:r>
                        <a:rPr lang="en-US" sz="900" b="0" dirty="0" err="1">
                          <a:latin typeface="宋体" panose="02010600030101010101" pitchFamily="2" charset="-122"/>
                          <a:ea typeface="宋体" panose="02010600030101010101" pitchFamily="2" charset="-122"/>
                          <a:cs typeface="宋体" panose="02010600030101010101" pitchFamily="2" charset="-122"/>
                        </a:rPr>
                        <a:t>规划许可阶段</a:t>
                      </a:r>
                      <a:r>
                        <a:rPr lang="zh-CN" altLang="en-US" sz="900" b="0" dirty="0">
                          <a:latin typeface="宋体" panose="02010600030101010101" pitchFamily="2" charset="-122"/>
                          <a:ea typeface="宋体" panose="02010600030101010101" pitchFamily="2" charset="-122"/>
                          <a:cs typeface="宋体" panose="02010600030101010101" pitchFamily="2" charset="-122"/>
                        </a:rPr>
                        <a:t>，</a:t>
                      </a:r>
                      <a:r>
                        <a:rPr lang="en-US" sz="900" b="0" dirty="0" err="1">
                          <a:latin typeface="宋体" panose="02010600030101010101" pitchFamily="2" charset="-122"/>
                          <a:ea typeface="宋体" panose="02010600030101010101" pitchFamily="2" charset="-122"/>
                          <a:cs typeface="宋体" panose="02010600030101010101" pitchFamily="2" charset="-122"/>
                        </a:rPr>
                        <a:t>市自然资源局</a:t>
                      </a:r>
                      <a:r>
                        <a:rPr lang="zh-CN" altLang="en-US" sz="900" b="0" dirty="0">
                          <a:latin typeface="宋体" panose="02010600030101010101" pitchFamily="2" charset="-122"/>
                          <a:ea typeface="宋体" panose="02010600030101010101" pitchFamily="2" charset="-122"/>
                          <a:cs typeface="宋体" panose="02010600030101010101" pitchFamily="2" charset="-122"/>
                        </a:rPr>
                        <a:t>根据项目规划条件</a:t>
                      </a:r>
                      <a:r>
                        <a:rPr lang="en-US" sz="900" b="0" dirty="0" err="1">
                          <a:latin typeface="宋体" panose="02010600030101010101" pitchFamily="2" charset="-122"/>
                          <a:ea typeface="宋体" panose="02010600030101010101" pitchFamily="2" charset="-122"/>
                          <a:cs typeface="宋体" panose="02010600030101010101" pitchFamily="2" charset="-122"/>
                        </a:rPr>
                        <a:t>对建设项目海绵城市设计</a:t>
                      </a:r>
                      <a:r>
                        <a:rPr lang="zh-CN" altLang="en-US" sz="900" b="0" dirty="0">
                          <a:latin typeface="宋体" panose="02010600030101010101" pitchFamily="2" charset="-122"/>
                          <a:ea typeface="宋体" panose="02010600030101010101" pitchFamily="2" charset="-122"/>
                          <a:cs typeface="宋体" panose="02010600030101010101" pitchFamily="2" charset="-122"/>
                        </a:rPr>
                        <a:t>内容</a:t>
                      </a:r>
                      <a:r>
                        <a:rPr lang="en-US" sz="900" b="0" dirty="0" err="1">
                          <a:latin typeface="宋体" panose="02010600030101010101" pitchFamily="2" charset="-122"/>
                          <a:ea typeface="宋体" panose="02010600030101010101" pitchFamily="2" charset="-122"/>
                          <a:cs typeface="宋体" panose="02010600030101010101" pitchFamily="2" charset="-122"/>
                        </a:rPr>
                        <a:t>进行审查</a:t>
                      </a:r>
                      <a:r>
                        <a:rPr lang="en-US" sz="900" b="0" dirty="0">
                          <a:latin typeface="宋体" panose="02010600030101010101" pitchFamily="2" charset="-122"/>
                          <a:ea typeface="宋体" panose="02010600030101010101" pitchFamily="2" charset="-122"/>
                          <a:cs typeface="宋体" panose="02010600030101010101" pitchFamily="2" charset="-122"/>
                        </a:rPr>
                        <a:t>，</a:t>
                      </a:r>
                      <a:r>
                        <a:rPr lang="zh-CN" altLang="en-US" sz="900" b="0" dirty="0">
                          <a:latin typeface="宋体" panose="02010600030101010101" pitchFamily="2" charset="-122"/>
                          <a:ea typeface="宋体" panose="02010600030101010101" pitchFamily="2" charset="-122"/>
                          <a:cs typeface="宋体" panose="02010600030101010101" pitchFamily="2" charset="-122"/>
                        </a:rPr>
                        <a:t>审查通过后发放建设工程规划许可证</a:t>
                      </a:r>
                      <a:r>
                        <a:rPr lang="en-US" altLang="zh-CN" sz="900" b="0" dirty="0">
                          <a:latin typeface="宋体" panose="02010600030101010101" pitchFamily="2" charset="-122"/>
                          <a:ea typeface="宋体" panose="02010600030101010101" pitchFamily="2" charset="-122"/>
                          <a:cs typeface="宋体" panose="02010600030101010101" pitchFamily="2" charset="-122"/>
                        </a:rPr>
                        <a:t>。</a:t>
                      </a:r>
                      <a:endParaRPr lang="en-US" sz="900" b="0" dirty="0">
                        <a:latin typeface="宋体" panose="02010600030101010101" pitchFamily="2" charset="-122"/>
                        <a:ea typeface="宋体" panose="02010600030101010101" pitchFamily="2" charset="-122"/>
                        <a:cs typeface="宋体" panose="02010600030101010101" pitchFamily="2" charset="-122"/>
                      </a:endParaRPr>
                    </a:p>
                  </a:txBody>
                  <a:tcPr marL="61435" marR="61435" marT="7143"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r>
            </a:tbl>
          </a:graphicData>
        </a:graphic>
      </p:graphicFrame>
      <p:graphicFrame>
        <p:nvGraphicFramePr>
          <p:cNvPr id="41" name="表格 40"/>
          <p:cNvGraphicFramePr/>
          <p:nvPr>
            <p:custDataLst>
              <p:tags r:id="rId3"/>
            </p:custDataLst>
          </p:nvPr>
        </p:nvGraphicFramePr>
        <p:xfrm>
          <a:off x="5350513" y="1766187"/>
          <a:ext cx="2419349" cy="4402926"/>
        </p:xfrm>
        <a:graphic>
          <a:graphicData uri="http://schemas.openxmlformats.org/drawingml/2006/table">
            <a:tbl>
              <a:tblPr firstRow="1" bandRow="1">
                <a:tableStyleId>{5C22544A-7EE6-4342-B048-85BDC9FD1C3A}</a:tableStyleId>
              </a:tblPr>
              <a:tblGrid>
                <a:gridCol w="562609"/>
                <a:gridCol w="774700"/>
                <a:gridCol w="1082040"/>
              </a:tblGrid>
              <a:tr h="495395">
                <a:tc>
                  <a:txBody>
                    <a:bodyPr/>
                    <a:lstStyle/>
                    <a:p>
                      <a:pPr algn="ctr">
                        <a:buNone/>
                      </a:pPr>
                      <a:r>
                        <a:rPr lang="en-US" altLang="zh-CN" sz="900" kern="100">
                          <a:solidFill>
                            <a:schemeClr val="tx1"/>
                          </a:solidFill>
                          <a:latin typeface="宋体" panose="02010600030101010101" pitchFamily="2" charset="-122"/>
                          <a:ea typeface="宋体" panose="02010600030101010101" pitchFamily="2" charset="-122"/>
                          <a:cs typeface="PMingLiU" panose="02020500000000000000" charset="-120"/>
                        </a:rPr>
                        <a:t>审批部门或服务机构</a:t>
                      </a:r>
                      <a:endParaRPr lang="en-US" altLang="zh-CN" sz="900" kern="100">
                        <a:solidFill>
                          <a:schemeClr val="tx1"/>
                        </a:solidFill>
                        <a:latin typeface="宋体" panose="02010600030101010101" pitchFamily="2" charset="-122"/>
                        <a:ea typeface="宋体" panose="02010600030101010101" pitchFamily="2" charset="-122"/>
                        <a:cs typeface="PMingLiU" panose="02020500000000000000" charset="-120"/>
                      </a:endParaRPr>
                    </a:p>
                  </a:txBody>
                  <a:tcPr marL="68580" marR="68580" marT="34290" marB="3429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algn="ctr">
                        <a:buNone/>
                      </a:pPr>
                      <a:r>
                        <a:rPr lang="en-US" altLang="zh-CN" sz="900" kern="100">
                          <a:solidFill>
                            <a:schemeClr val="tx1"/>
                          </a:solidFill>
                          <a:latin typeface="宋体" panose="02010600030101010101" pitchFamily="2" charset="-122"/>
                          <a:ea typeface="宋体" panose="02010600030101010101" pitchFamily="2" charset="-122"/>
                          <a:cs typeface="PMingLiU" panose="02020500000000000000" charset="-120"/>
                        </a:rPr>
                        <a:t>管控阶段</a:t>
                      </a:r>
                      <a:endParaRPr lang="en-US" altLang="zh-CN" sz="900" kern="100">
                        <a:solidFill>
                          <a:schemeClr val="tx1"/>
                        </a:solidFill>
                        <a:latin typeface="宋体" panose="02010600030101010101" pitchFamily="2" charset="-122"/>
                        <a:ea typeface="宋体" panose="02010600030101010101" pitchFamily="2" charset="-122"/>
                        <a:cs typeface="PMingLiU" panose="02020500000000000000" charset="-120"/>
                      </a:endParaRPr>
                    </a:p>
                  </a:txBody>
                  <a:tcPr marL="68580" marR="68580" marT="34290" marB="3429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algn="ctr">
                        <a:buNone/>
                      </a:pPr>
                      <a:r>
                        <a:rPr lang="en-US" altLang="zh-CN" sz="900" kern="100">
                          <a:solidFill>
                            <a:schemeClr val="tx1"/>
                          </a:solidFill>
                          <a:latin typeface="宋体" panose="02010600030101010101" pitchFamily="2" charset="-122"/>
                          <a:ea typeface="宋体" panose="02010600030101010101" pitchFamily="2" charset="-122"/>
                          <a:cs typeface="PMingLiU" panose="02020500000000000000" charset="-120"/>
                        </a:rPr>
                        <a:t>海绵管控要求</a:t>
                      </a:r>
                      <a:endParaRPr lang="en-US" altLang="zh-CN" sz="900" kern="100">
                        <a:solidFill>
                          <a:schemeClr val="tx1"/>
                        </a:solidFill>
                        <a:latin typeface="宋体" panose="02010600030101010101" pitchFamily="2" charset="-122"/>
                        <a:ea typeface="宋体" panose="02010600030101010101" pitchFamily="2" charset="-122"/>
                        <a:cs typeface="PMingLiU" panose="02020500000000000000" charset="-120"/>
                      </a:endParaRPr>
                    </a:p>
                  </a:txBody>
                  <a:tcPr marL="68580" marR="68580" marT="34290" marB="3429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r>
              <a:tr h="1033145">
                <a:tc>
                  <a:txBody>
                    <a:bodyPr/>
                    <a:lstStyle/>
                    <a:p>
                      <a:pPr indent="0" algn="ctr">
                        <a:buNone/>
                      </a:pPr>
                      <a:r>
                        <a:rPr lang="en-US" sz="900" b="0">
                          <a:latin typeface="宋体" panose="02010600030101010101" pitchFamily="2" charset="-122"/>
                          <a:ea typeface="宋体" panose="02010600030101010101" pitchFamily="2" charset="-122"/>
                          <a:cs typeface="宋体" panose="02010600030101010101" pitchFamily="2" charset="-122"/>
                        </a:rPr>
                        <a:t>建设单位</a:t>
                      </a:r>
                      <a:endParaRPr lang="en-US" altLang="en-US" sz="900" b="0">
                        <a:latin typeface="宋体" panose="02010600030101010101" pitchFamily="2" charset="-122"/>
                        <a:ea typeface="宋体" panose="02010600030101010101" pitchFamily="2" charset="-122"/>
                        <a:cs typeface="宋体" panose="02010600030101010101" pitchFamily="2" charset="-122"/>
                      </a:endParaRPr>
                    </a:p>
                  </a:txBody>
                  <a:tcPr marL="100964" marR="100964" marT="9525"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indent="0" algn="ctr">
                        <a:buNone/>
                      </a:pPr>
                      <a:r>
                        <a:rPr lang="en-US" sz="900" b="0">
                          <a:latin typeface="宋体" panose="02010600030101010101" pitchFamily="2" charset="-122"/>
                          <a:ea typeface="宋体" panose="02010600030101010101" pitchFamily="2" charset="-122"/>
                          <a:cs typeface="宋体" panose="02010600030101010101" pitchFamily="2" charset="-122"/>
                        </a:rPr>
                        <a:t>施工图内部审查</a:t>
                      </a:r>
                      <a:endParaRPr lang="en-US" altLang="en-US" sz="900" b="0">
                        <a:latin typeface="宋体" panose="02010600030101010101" pitchFamily="2" charset="-122"/>
                        <a:ea typeface="宋体" panose="02010600030101010101" pitchFamily="2" charset="-122"/>
                        <a:cs typeface="宋体" panose="02010600030101010101" pitchFamily="2" charset="-122"/>
                      </a:endParaRPr>
                    </a:p>
                  </a:txBody>
                  <a:tcPr marL="100964" marR="100964" marT="9525"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indent="0">
                        <a:buNone/>
                      </a:pPr>
                      <a:r>
                        <a:rPr lang="en-US" sz="900" b="0">
                          <a:latin typeface="宋体" panose="02010600030101010101" pitchFamily="2" charset="-122"/>
                          <a:ea typeface="宋体" panose="02010600030101010101" pitchFamily="2" charset="-122"/>
                          <a:cs typeface="宋体" panose="02010600030101010101" pitchFamily="2" charset="-122"/>
                        </a:rPr>
                        <a:t>依据地块规划设计条件、海绵城市工程强制性标准条文及相关施工图审查要点，建设单位进行自查、监管。</a:t>
                      </a:r>
                      <a:endParaRPr lang="en-US" altLang="en-US" sz="900" b="0">
                        <a:latin typeface="宋体" panose="02010600030101010101" pitchFamily="2" charset="-122"/>
                        <a:ea typeface="宋体" panose="02010600030101010101" pitchFamily="2" charset="-122"/>
                        <a:cs typeface="宋体" panose="02010600030101010101" pitchFamily="2" charset="-122"/>
                      </a:endParaRPr>
                    </a:p>
                  </a:txBody>
                  <a:tcPr marL="100964" marR="100964" marT="9525"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r>
              <a:tr h="1157605">
                <a:tc>
                  <a:txBody>
                    <a:bodyPr/>
                    <a:lstStyle/>
                    <a:p>
                      <a:pPr indent="0" algn="ctr">
                        <a:buNone/>
                      </a:pPr>
                      <a:r>
                        <a:rPr lang="en-US" sz="900" b="0">
                          <a:latin typeface="宋体" panose="02010600030101010101" pitchFamily="2" charset="-122"/>
                          <a:ea typeface="宋体" panose="02010600030101010101" pitchFamily="2" charset="-122"/>
                          <a:cs typeface="宋体" panose="02010600030101010101" pitchFamily="2" charset="-122"/>
                        </a:rPr>
                        <a:t>图审机构</a:t>
                      </a:r>
                      <a:endParaRPr lang="en-US" altLang="en-US" sz="900" b="0">
                        <a:latin typeface="宋体" panose="02010600030101010101" pitchFamily="2" charset="-122"/>
                        <a:ea typeface="宋体" panose="02010600030101010101" pitchFamily="2" charset="-122"/>
                        <a:cs typeface="宋体" panose="02010600030101010101" pitchFamily="2" charset="-122"/>
                      </a:endParaRPr>
                    </a:p>
                  </a:txBody>
                  <a:tcPr marL="100964" marR="100964" marT="9525"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indent="0" algn="ctr">
                        <a:buNone/>
                      </a:pPr>
                      <a:r>
                        <a:rPr lang="en-US" sz="900" b="0">
                          <a:latin typeface="宋体" panose="02010600030101010101" pitchFamily="2" charset="-122"/>
                          <a:ea typeface="宋体" panose="02010600030101010101" pitchFamily="2" charset="-122"/>
                          <a:cs typeface="宋体" panose="02010600030101010101" pitchFamily="2" charset="-122"/>
                        </a:rPr>
                        <a:t>施工图审查合格证</a:t>
                      </a:r>
                      <a:endParaRPr lang="en-US" altLang="en-US" sz="900" b="0">
                        <a:latin typeface="宋体" panose="02010600030101010101" pitchFamily="2" charset="-122"/>
                        <a:ea typeface="宋体" panose="02010600030101010101" pitchFamily="2" charset="-122"/>
                        <a:cs typeface="宋体" panose="02010600030101010101" pitchFamily="2" charset="-122"/>
                      </a:endParaRPr>
                    </a:p>
                  </a:txBody>
                  <a:tcPr marL="100964" marR="100964" marT="9525"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indent="0">
                        <a:buNone/>
                      </a:pPr>
                      <a:r>
                        <a:rPr lang="en-US" sz="900" b="0">
                          <a:latin typeface="宋体" panose="02010600030101010101" pitchFamily="2" charset="-122"/>
                          <a:ea typeface="宋体" panose="02010600030101010101" pitchFamily="2" charset="-122"/>
                          <a:cs typeface="宋体" panose="02010600030101010101" pitchFamily="2" charset="-122"/>
                        </a:rPr>
                        <a:t>依据地块规划设计条件、海绵城市工程强制性标准条文及相关施工图审查要点进行审查，符合要求后出具施工图审查合格证。</a:t>
                      </a:r>
                      <a:endParaRPr lang="en-US" altLang="en-US" sz="900" b="0">
                        <a:latin typeface="宋体" panose="02010600030101010101" pitchFamily="2" charset="-122"/>
                        <a:ea typeface="宋体" panose="02010600030101010101" pitchFamily="2" charset="-122"/>
                        <a:cs typeface="宋体" panose="02010600030101010101" pitchFamily="2" charset="-122"/>
                      </a:endParaRPr>
                    </a:p>
                  </a:txBody>
                  <a:tcPr marL="100964" marR="100964" marT="9525"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r>
              <a:tr h="1716781">
                <a:tc>
                  <a:txBody>
                    <a:bodyPr/>
                    <a:lstStyle/>
                    <a:p>
                      <a:pPr indent="0" algn="ctr">
                        <a:buNone/>
                      </a:pPr>
                      <a:r>
                        <a:rPr lang="en-US" sz="900" b="0">
                          <a:latin typeface="宋体" panose="02010600030101010101" pitchFamily="2" charset="-122"/>
                          <a:ea typeface="宋体" panose="02010600030101010101" pitchFamily="2" charset="-122"/>
                          <a:cs typeface="宋体" panose="02010600030101010101" pitchFamily="2" charset="-122"/>
                        </a:rPr>
                        <a:t>市住房城乡建设局、市水务局、市交通运输局及其他行业主管部门</a:t>
                      </a:r>
                      <a:endParaRPr lang="en-US" altLang="en-US" sz="900" b="0">
                        <a:latin typeface="宋体" panose="02010600030101010101" pitchFamily="2" charset="-122"/>
                        <a:ea typeface="宋体" panose="02010600030101010101" pitchFamily="2" charset="-122"/>
                        <a:cs typeface="宋体" panose="02010600030101010101" pitchFamily="2" charset="-122"/>
                      </a:endParaRPr>
                    </a:p>
                  </a:txBody>
                  <a:tcPr marL="100964" marR="100964" marT="9525"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indent="0" algn="ctr">
                        <a:buNone/>
                      </a:pPr>
                      <a:r>
                        <a:rPr lang="en-US" sz="900" b="0">
                          <a:latin typeface="宋体" panose="02010600030101010101" pitchFamily="2" charset="-122"/>
                          <a:ea typeface="宋体" panose="02010600030101010101" pitchFamily="2" charset="-122"/>
                          <a:cs typeface="宋体" panose="02010600030101010101" pitchFamily="2" charset="-122"/>
                        </a:rPr>
                        <a:t>建筑工程施工许可证核发</a:t>
                      </a:r>
                      <a:endParaRPr lang="en-US" altLang="en-US" sz="900" b="0">
                        <a:latin typeface="宋体" panose="02010600030101010101" pitchFamily="2" charset="-122"/>
                        <a:ea typeface="宋体" panose="02010600030101010101" pitchFamily="2" charset="-122"/>
                        <a:cs typeface="宋体" panose="02010600030101010101" pitchFamily="2" charset="-122"/>
                      </a:endParaRPr>
                    </a:p>
                  </a:txBody>
                  <a:tcPr marL="100964" marR="100964" marT="9525"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indent="0">
                        <a:buNone/>
                      </a:pPr>
                      <a:r>
                        <a:rPr lang="en-US" sz="900" b="0">
                          <a:latin typeface="宋体" panose="02010600030101010101" pitchFamily="2" charset="-122"/>
                          <a:ea typeface="宋体" panose="02010600030101010101" pitchFamily="2" charset="-122"/>
                          <a:cs typeface="宋体" panose="02010600030101010101" pitchFamily="2" charset="-122"/>
                        </a:rPr>
                        <a:t>市海绵办对施工图海绵城市设计内容进行抽查，并出具审查意见。市住房城乡建设局等行业主管部门审核项目办理建设工程施工许可证，核查海绵城市建设相关内容是否完整。</a:t>
                      </a:r>
                      <a:endParaRPr lang="en-US" altLang="en-US" sz="900" b="0">
                        <a:latin typeface="宋体" panose="02010600030101010101" pitchFamily="2" charset="-122"/>
                        <a:ea typeface="宋体" panose="02010600030101010101" pitchFamily="2" charset="-122"/>
                        <a:cs typeface="宋体" panose="02010600030101010101" pitchFamily="2" charset="-122"/>
                      </a:endParaRPr>
                    </a:p>
                  </a:txBody>
                  <a:tcPr marL="100964" marR="100964" marT="9525"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r>
            </a:tbl>
          </a:graphicData>
        </a:graphic>
      </p:graphicFrame>
      <p:graphicFrame>
        <p:nvGraphicFramePr>
          <p:cNvPr id="42" name="表格 41"/>
          <p:cNvGraphicFramePr/>
          <p:nvPr>
            <p:custDataLst>
              <p:tags r:id="rId4"/>
            </p:custDataLst>
          </p:nvPr>
        </p:nvGraphicFramePr>
        <p:xfrm>
          <a:off x="7957823" y="1766186"/>
          <a:ext cx="2736217" cy="4994008"/>
        </p:xfrm>
        <a:graphic>
          <a:graphicData uri="http://schemas.openxmlformats.org/drawingml/2006/table">
            <a:tbl>
              <a:tblPr firstRow="1" bandRow="1">
                <a:tableStyleId>{5C22544A-7EE6-4342-B048-85BDC9FD1C3A}</a:tableStyleId>
              </a:tblPr>
              <a:tblGrid>
                <a:gridCol w="584836"/>
                <a:gridCol w="746761"/>
                <a:gridCol w="1404620"/>
              </a:tblGrid>
              <a:tr h="495395">
                <a:tc>
                  <a:txBody>
                    <a:bodyPr/>
                    <a:lstStyle/>
                    <a:p>
                      <a:pPr algn="ctr">
                        <a:buNone/>
                      </a:pPr>
                      <a:r>
                        <a:rPr lang="en-US" altLang="zh-CN" sz="900" kern="100">
                          <a:solidFill>
                            <a:schemeClr val="tx1"/>
                          </a:solidFill>
                          <a:latin typeface="宋体" panose="02010600030101010101" pitchFamily="2" charset="-122"/>
                          <a:ea typeface="宋体" panose="02010600030101010101" pitchFamily="2" charset="-122"/>
                          <a:cs typeface="PMingLiU" panose="02020500000000000000" charset="-120"/>
                        </a:rPr>
                        <a:t>审批部门或服务机构</a:t>
                      </a:r>
                      <a:endParaRPr lang="en-US" altLang="zh-CN" sz="900" kern="100">
                        <a:solidFill>
                          <a:schemeClr val="tx1"/>
                        </a:solidFill>
                        <a:latin typeface="宋体" panose="02010600030101010101" pitchFamily="2" charset="-122"/>
                        <a:ea typeface="宋体" panose="02010600030101010101" pitchFamily="2" charset="-122"/>
                        <a:cs typeface="PMingLiU" panose="02020500000000000000" charset="-120"/>
                      </a:endParaRPr>
                    </a:p>
                  </a:txBody>
                  <a:tcPr marL="68580" marR="68580" marT="34290" marB="3429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algn="ctr">
                        <a:buNone/>
                      </a:pPr>
                      <a:r>
                        <a:rPr lang="en-US" altLang="zh-CN" sz="900" kern="100">
                          <a:solidFill>
                            <a:schemeClr val="tx1"/>
                          </a:solidFill>
                          <a:latin typeface="宋体" panose="02010600030101010101" pitchFamily="2" charset="-122"/>
                          <a:ea typeface="宋体" panose="02010600030101010101" pitchFamily="2" charset="-122"/>
                          <a:cs typeface="PMingLiU" panose="02020500000000000000" charset="-120"/>
                        </a:rPr>
                        <a:t>管控阶段</a:t>
                      </a:r>
                      <a:endParaRPr lang="en-US" altLang="zh-CN" sz="900" kern="100">
                        <a:solidFill>
                          <a:schemeClr val="tx1"/>
                        </a:solidFill>
                        <a:latin typeface="宋体" panose="02010600030101010101" pitchFamily="2" charset="-122"/>
                        <a:ea typeface="宋体" panose="02010600030101010101" pitchFamily="2" charset="-122"/>
                        <a:cs typeface="PMingLiU" panose="02020500000000000000" charset="-120"/>
                      </a:endParaRPr>
                    </a:p>
                  </a:txBody>
                  <a:tcPr marL="68580" marR="68580" marT="34290" marB="3429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algn="ctr">
                        <a:buNone/>
                      </a:pPr>
                      <a:r>
                        <a:rPr lang="en-US" altLang="zh-CN" sz="900" kern="100">
                          <a:solidFill>
                            <a:schemeClr val="tx1"/>
                          </a:solidFill>
                          <a:latin typeface="宋体" panose="02010600030101010101" pitchFamily="2" charset="-122"/>
                          <a:ea typeface="宋体" panose="02010600030101010101" pitchFamily="2" charset="-122"/>
                          <a:cs typeface="PMingLiU" panose="02020500000000000000" charset="-120"/>
                        </a:rPr>
                        <a:t>海绵管控要求</a:t>
                      </a:r>
                      <a:endParaRPr lang="en-US" altLang="zh-CN" sz="900" kern="100">
                        <a:solidFill>
                          <a:schemeClr val="tx1"/>
                        </a:solidFill>
                        <a:latin typeface="宋体" panose="02010600030101010101" pitchFamily="2" charset="-122"/>
                        <a:ea typeface="宋体" panose="02010600030101010101" pitchFamily="2" charset="-122"/>
                        <a:cs typeface="PMingLiU" panose="02020500000000000000" charset="-120"/>
                      </a:endParaRPr>
                    </a:p>
                  </a:txBody>
                  <a:tcPr marL="68580" marR="68580" marT="34290" marB="3429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r>
              <a:tr h="334644">
                <a:tc>
                  <a:txBody>
                    <a:bodyPr/>
                    <a:lstStyle/>
                    <a:p>
                      <a:pPr indent="0" algn="ctr">
                        <a:buNone/>
                      </a:pPr>
                      <a:r>
                        <a:rPr lang="en-US" sz="900" b="0">
                          <a:latin typeface="宋体" panose="02010600030101010101" pitchFamily="2" charset="-122"/>
                          <a:ea typeface="宋体" panose="02010600030101010101" pitchFamily="2" charset="-122"/>
                          <a:cs typeface="宋体" panose="02010600030101010101" pitchFamily="2" charset="-122"/>
                        </a:rPr>
                        <a:t>建设单位</a:t>
                      </a:r>
                      <a:endParaRPr lang="en-US" altLang="en-US" sz="900" b="0">
                        <a:latin typeface="宋体" panose="02010600030101010101" pitchFamily="2" charset="-122"/>
                        <a:ea typeface="宋体" panose="02010600030101010101" pitchFamily="2" charset="-122"/>
                        <a:cs typeface="宋体" panose="02010600030101010101" pitchFamily="2" charset="-122"/>
                      </a:endParaRPr>
                    </a:p>
                  </a:txBody>
                  <a:tcPr marL="9525" marR="9525" marT="9525"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indent="0" algn="ctr">
                        <a:buNone/>
                      </a:pPr>
                      <a:r>
                        <a:rPr lang="en-US" sz="900" b="0">
                          <a:latin typeface="宋体" panose="02010600030101010101" pitchFamily="2" charset="-122"/>
                          <a:ea typeface="宋体" panose="02010600030101010101" pitchFamily="2" charset="-122"/>
                          <a:cs typeface="宋体" panose="02010600030101010101" pitchFamily="2" charset="-122"/>
                        </a:rPr>
                        <a:t>质量监督</a:t>
                      </a:r>
                      <a:endParaRPr lang="en-US" altLang="en-US" sz="900" b="0">
                        <a:latin typeface="宋体" panose="02010600030101010101" pitchFamily="2" charset="-122"/>
                        <a:ea typeface="宋体" panose="02010600030101010101" pitchFamily="2" charset="-122"/>
                        <a:cs typeface="宋体" panose="02010600030101010101" pitchFamily="2" charset="-122"/>
                      </a:endParaRPr>
                    </a:p>
                  </a:txBody>
                  <a:tcPr marL="9525" marR="9525" marT="9525"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indent="0">
                        <a:buNone/>
                      </a:pPr>
                      <a:r>
                        <a:rPr lang="en-US" sz="900" b="0">
                          <a:latin typeface="宋体" panose="02010600030101010101" pitchFamily="2" charset="-122"/>
                          <a:ea typeface="宋体" panose="02010600030101010101" pitchFamily="2" charset="-122"/>
                          <a:cs typeface="宋体" panose="02010600030101010101" pitchFamily="2" charset="-122"/>
                        </a:rPr>
                        <a:t>建设单位对项目海绵设施施工，按要求进行监督。</a:t>
                      </a:r>
                      <a:endParaRPr lang="en-US" altLang="en-US" sz="900" b="0">
                        <a:latin typeface="宋体" panose="02010600030101010101" pitchFamily="2" charset="-122"/>
                        <a:ea typeface="宋体" panose="02010600030101010101" pitchFamily="2" charset="-122"/>
                        <a:cs typeface="宋体" panose="02010600030101010101" pitchFamily="2" charset="-122"/>
                      </a:endParaRPr>
                    </a:p>
                  </a:txBody>
                  <a:tcPr marL="9525" marR="9525" marT="9525"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r>
              <a:tr h="1147696">
                <a:tc rowSpan="2">
                  <a:txBody>
                    <a:bodyPr/>
                    <a:lstStyle/>
                    <a:p>
                      <a:pPr indent="0" algn="ctr">
                        <a:buNone/>
                      </a:pPr>
                      <a:r>
                        <a:rPr lang="en-US" sz="900" b="0">
                          <a:latin typeface="宋体" panose="02010600030101010101" pitchFamily="2" charset="-122"/>
                          <a:ea typeface="宋体" panose="02010600030101010101" pitchFamily="2" charset="-122"/>
                          <a:cs typeface="宋体" panose="02010600030101010101" pitchFamily="2" charset="-122"/>
                        </a:rPr>
                        <a:t>市住房城乡建设局及其他行业主管部门</a:t>
                      </a:r>
                      <a:endParaRPr lang="en-US" sz="900" b="0">
                        <a:latin typeface="宋体" panose="02010600030101010101" pitchFamily="2" charset="-122"/>
                        <a:ea typeface="宋体" panose="02010600030101010101" pitchFamily="2" charset="-122"/>
                        <a:cs typeface="宋体" panose="02010600030101010101" pitchFamily="2" charset="-122"/>
                      </a:endParaRPr>
                    </a:p>
                  </a:txBody>
                  <a:tcPr marL="40572" marR="40572" marT="3828"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indent="0" algn="ctr">
                        <a:buNone/>
                      </a:pPr>
                      <a:r>
                        <a:rPr lang="en-US" sz="900" b="0">
                          <a:latin typeface="宋体" panose="02010600030101010101" pitchFamily="2" charset="-122"/>
                          <a:ea typeface="宋体" panose="02010600030101010101" pitchFamily="2" charset="-122"/>
                          <a:cs typeface="宋体" panose="02010600030101010101" pitchFamily="2" charset="-122"/>
                        </a:rPr>
                        <a:t>质量竣工验收监督</a:t>
                      </a:r>
                      <a:endParaRPr lang="en-US" altLang="en-US" sz="900" b="0">
                        <a:latin typeface="宋体" panose="02010600030101010101" pitchFamily="2" charset="-122"/>
                        <a:ea typeface="宋体" panose="02010600030101010101" pitchFamily="2" charset="-122"/>
                        <a:cs typeface="宋体" panose="02010600030101010101" pitchFamily="2" charset="-122"/>
                      </a:endParaRPr>
                    </a:p>
                  </a:txBody>
                  <a:tcPr marL="9525" marR="9525" marT="9525"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indent="0">
                        <a:buNone/>
                      </a:pPr>
                      <a:r>
                        <a:rPr lang="en-US" sz="900" b="0">
                          <a:latin typeface="宋体" panose="02010600030101010101" pitchFamily="2" charset="-122"/>
                          <a:ea typeface="宋体" panose="02010600030101010101" pitchFamily="2" charset="-122"/>
                          <a:cs typeface="宋体" panose="02010600030101010101" pitchFamily="2" charset="-122"/>
                        </a:rPr>
                        <a:t>质量安全报监督部门加强对海绵城市有关工程建设的事中、事后监管。负责项目海绵设施实施质量和竣工验收监督。市海绵办负责定期监督，出具监督意见，并参与项目海绵专项或联合验收。</a:t>
                      </a:r>
                      <a:endParaRPr lang="en-US" altLang="en-US" sz="900" b="0">
                        <a:latin typeface="宋体" panose="02010600030101010101" pitchFamily="2" charset="-122"/>
                        <a:ea typeface="宋体" panose="02010600030101010101" pitchFamily="2" charset="-122"/>
                        <a:cs typeface="宋体" panose="02010600030101010101" pitchFamily="2" charset="-122"/>
                      </a:endParaRPr>
                    </a:p>
                  </a:txBody>
                  <a:tcPr marL="9525" marR="9525" marT="9525"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r>
              <a:tr h="1716781">
                <a:tc vMerge="1">
                  <a:tcP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indent="0" algn="ctr">
                        <a:buNone/>
                      </a:pPr>
                      <a:r>
                        <a:rPr lang="en-US" sz="900" b="0">
                          <a:latin typeface="宋体" panose="02010600030101010101" pitchFamily="2" charset="-122"/>
                          <a:ea typeface="宋体" panose="02010600030101010101" pitchFamily="2" charset="-122"/>
                          <a:cs typeface="宋体" panose="02010600030101010101" pitchFamily="2" charset="-122"/>
                        </a:rPr>
                        <a:t>建设工程竣工验收备案</a:t>
                      </a:r>
                      <a:endParaRPr lang="en-US" altLang="en-US" sz="900" b="0">
                        <a:latin typeface="宋体" panose="02010600030101010101" pitchFamily="2" charset="-122"/>
                        <a:ea typeface="宋体" panose="02010600030101010101" pitchFamily="2" charset="-122"/>
                        <a:cs typeface="宋体" panose="02010600030101010101" pitchFamily="2" charset="-122"/>
                      </a:endParaRPr>
                    </a:p>
                  </a:txBody>
                  <a:tcPr marL="9525" marR="9525" marT="9525"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indent="0">
                        <a:buNone/>
                      </a:pPr>
                      <a:r>
                        <a:rPr lang="en-US" sz="900" b="0">
                          <a:latin typeface="宋体" panose="02010600030101010101" pitchFamily="2" charset="-122"/>
                          <a:ea typeface="宋体" panose="02010600030101010101" pitchFamily="2" charset="-122"/>
                          <a:cs typeface="宋体" panose="02010600030101010101" pitchFamily="2" charset="-122"/>
                        </a:rPr>
                        <a:t>市住房城乡建设局按照相关规范、标准和程序，监督管理建设项目的海绵城市建设工程质量，并将其纳入工程质量监督和竣工验收报告中。建设单位在报送工程竣工验收备案资料时，应包含海绵城市建设相关档案资料和内容，市住房和城乡建设局对于符合审查要求的项目予以办理。</a:t>
                      </a:r>
                      <a:endParaRPr lang="en-US" altLang="en-US" sz="900" b="0">
                        <a:latin typeface="宋体" panose="02010600030101010101" pitchFamily="2" charset="-122"/>
                        <a:ea typeface="宋体" panose="02010600030101010101" pitchFamily="2" charset="-122"/>
                        <a:cs typeface="宋体" panose="02010600030101010101" pitchFamily="2" charset="-122"/>
                      </a:endParaRPr>
                    </a:p>
                  </a:txBody>
                  <a:tcPr marL="9525" marR="9525" marT="9525"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r>
              <a:tr h="578610">
                <a:tc rowSpan="2">
                  <a:txBody>
                    <a:bodyPr/>
                    <a:lstStyle/>
                    <a:p>
                      <a:pPr indent="0" algn="ctr">
                        <a:buNone/>
                      </a:pPr>
                      <a:r>
                        <a:rPr lang="en-US" altLang="en-US" sz="900" b="0">
                          <a:latin typeface="宋体" panose="02010600030101010101" pitchFamily="2" charset="-122"/>
                          <a:ea typeface="宋体" panose="02010600030101010101" pitchFamily="2" charset="-122"/>
                          <a:cs typeface="宋体" panose="02010600030101010101" pitchFamily="2" charset="-122"/>
                        </a:rPr>
                        <a:t>市自然资源局</a:t>
                      </a:r>
                      <a:endParaRPr lang="en-US" altLang="en-US" sz="900" b="0">
                        <a:latin typeface="宋体" panose="02010600030101010101" pitchFamily="2" charset="-122"/>
                        <a:ea typeface="宋体" panose="02010600030101010101" pitchFamily="2" charset="-122"/>
                        <a:cs typeface="宋体" panose="02010600030101010101" pitchFamily="2" charset="-122"/>
                      </a:endParaRPr>
                    </a:p>
                  </a:txBody>
                  <a:tcPr marL="68580" marR="68580" marT="34290" marB="3429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indent="0" algn="ctr">
                        <a:buNone/>
                      </a:pPr>
                      <a:r>
                        <a:rPr lang="en-US" sz="900" b="0">
                          <a:latin typeface="宋体" panose="02010600030101010101" pitchFamily="2" charset="-122"/>
                          <a:ea typeface="宋体" panose="02010600030101010101" pitchFamily="2" charset="-122"/>
                          <a:cs typeface="宋体" panose="02010600030101010101" pitchFamily="2" charset="-122"/>
                        </a:rPr>
                        <a:t>竣工验收资料归档</a:t>
                      </a:r>
                      <a:endParaRPr lang="en-US" altLang="en-US" sz="900" b="0">
                        <a:latin typeface="宋体" panose="02010600030101010101" pitchFamily="2" charset="-122"/>
                        <a:ea typeface="宋体" panose="02010600030101010101" pitchFamily="2" charset="-122"/>
                        <a:cs typeface="宋体" panose="02010600030101010101" pitchFamily="2" charset="-122"/>
                      </a:endParaRPr>
                    </a:p>
                  </a:txBody>
                  <a:tcPr marL="9525" marR="9525" marT="9525"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indent="0">
                        <a:buNone/>
                      </a:pPr>
                      <a:r>
                        <a:rPr lang="en-US" sz="900" b="0">
                          <a:latin typeface="宋体" panose="02010600030101010101" pitchFamily="2" charset="-122"/>
                          <a:ea typeface="宋体" panose="02010600030101010101" pitchFamily="2" charset="-122"/>
                          <a:cs typeface="宋体" panose="02010600030101010101" pitchFamily="2" charset="-122"/>
                        </a:rPr>
                        <a:t>负责建设工程竣工验收资料归档，审核归档资料中海绵城市建设部分内容是否完整。</a:t>
                      </a:r>
                      <a:endParaRPr lang="en-US" altLang="en-US" sz="900" b="0">
                        <a:latin typeface="宋体" panose="02010600030101010101" pitchFamily="2" charset="-122"/>
                        <a:ea typeface="宋体" panose="02010600030101010101" pitchFamily="2" charset="-122"/>
                        <a:cs typeface="宋体" panose="02010600030101010101" pitchFamily="2" charset="-122"/>
                      </a:endParaRPr>
                    </a:p>
                  </a:txBody>
                  <a:tcPr marL="9525" marR="9525" marT="9525"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r>
              <a:tr h="720882">
                <a:tc vMerge="1">
                  <a:tcP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indent="0" algn="ctr">
                        <a:buNone/>
                      </a:pPr>
                      <a:r>
                        <a:rPr lang="en-US" sz="900" b="0">
                          <a:latin typeface="宋体" panose="02010600030101010101" pitchFamily="2" charset="-122"/>
                          <a:ea typeface="宋体" panose="02010600030101010101" pitchFamily="2" charset="-122"/>
                          <a:cs typeface="宋体" panose="02010600030101010101" pitchFamily="2" charset="-122"/>
                        </a:rPr>
                        <a:t>建设工程规划条件核实合格证核发</a:t>
                      </a:r>
                      <a:endParaRPr lang="en-US" altLang="en-US" sz="900" b="0">
                        <a:latin typeface="宋体" panose="02010600030101010101" pitchFamily="2" charset="-122"/>
                        <a:ea typeface="宋体" panose="02010600030101010101" pitchFamily="2" charset="-122"/>
                        <a:cs typeface="宋体" panose="02010600030101010101" pitchFamily="2" charset="-122"/>
                      </a:endParaRPr>
                    </a:p>
                  </a:txBody>
                  <a:tcPr marL="9525" marR="9525" marT="9525"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indent="0">
                        <a:buNone/>
                      </a:pPr>
                      <a:r>
                        <a:rPr lang="en-US" sz="900" b="0">
                          <a:latin typeface="宋体" panose="02010600030101010101" pitchFamily="2" charset="-122"/>
                          <a:ea typeface="宋体" panose="02010600030101010101" pitchFamily="2" charset="-122"/>
                          <a:cs typeface="宋体" panose="02010600030101010101" pitchFamily="2" charset="-122"/>
                        </a:rPr>
                        <a:t>市自然资源局负责电子报批管理，市住房和城乡建设局负责抽查报批施工图海绵建设相关内容是否按图施工。</a:t>
                      </a:r>
                      <a:endParaRPr lang="en-US" altLang="en-US" sz="900" b="0">
                        <a:latin typeface="宋体" panose="02010600030101010101" pitchFamily="2" charset="-122"/>
                        <a:ea typeface="宋体" panose="02010600030101010101" pitchFamily="2" charset="-122"/>
                        <a:cs typeface="宋体" panose="02010600030101010101" pitchFamily="2" charset="-122"/>
                      </a:endParaRPr>
                    </a:p>
                  </a:txBody>
                  <a:tcPr marL="9525" marR="9525" marT="9525"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r>
            </a:tbl>
          </a:graphicData>
        </a:graphic>
      </p:graphicFrame>
      <p:graphicFrame>
        <p:nvGraphicFramePr>
          <p:cNvPr id="43" name="表格 42"/>
          <p:cNvGraphicFramePr/>
          <p:nvPr>
            <p:custDataLst>
              <p:tags r:id="rId5"/>
            </p:custDataLst>
          </p:nvPr>
        </p:nvGraphicFramePr>
        <p:xfrm>
          <a:off x="10881997" y="1766184"/>
          <a:ext cx="1800859" cy="4915026"/>
        </p:xfrm>
        <a:graphic>
          <a:graphicData uri="http://schemas.openxmlformats.org/drawingml/2006/table">
            <a:tbl>
              <a:tblPr firstRow="1" bandRow="1">
                <a:tableStyleId>{5C22544A-7EE6-4342-B048-85BDC9FD1C3A}</a:tableStyleId>
              </a:tblPr>
              <a:tblGrid>
                <a:gridCol w="667384"/>
                <a:gridCol w="1133475"/>
              </a:tblGrid>
              <a:tr h="485140">
                <a:tc>
                  <a:txBody>
                    <a:bodyPr/>
                    <a:lstStyle/>
                    <a:p>
                      <a:pPr algn="ctr">
                        <a:buNone/>
                      </a:pPr>
                      <a:r>
                        <a:rPr lang="zh-CN" altLang="en-US" sz="900" kern="100">
                          <a:solidFill>
                            <a:schemeClr val="tx1"/>
                          </a:solidFill>
                          <a:latin typeface="宋体" panose="02010600030101010101" pitchFamily="2" charset="-122"/>
                          <a:ea typeface="宋体" panose="02010600030101010101" pitchFamily="2" charset="-122"/>
                          <a:cs typeface="PMingLiU" panose="02020500000000000000" charset="-120"/>
                        </a:rPr>
                        <a:t>服务机构</a:t>
                      </a:r>
                      <a:endParaRPr lang="zh-CN" altLang="en-US" sz="900" kern="100">
                        <a:solidFill>
                          <a:schemeClr val="tx1"/>
                        </a:solidFill>
                        <a:latin typeface="宋体" panose="02010600030101010101" pitchFamily="2" charset="-122"/>
                        <a:ea typeface="宋体" panose="02010600030101010101" pitchFamily="2" charset="-122"/>
                        <a:cs typeface="PMingLiU" panose="02020500000000000000" charset="-120"/>
                      </a:endParaRPr>
                    </a:p>
                  </a:txBody>
                  <a:tcPr marL="68580" marR="68580" marT="34290" marB="3429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algn="ctr">
                        <a:buNone/>
                      </a:pPr>
                      <a:r>
                        <a:rPr lang="en-US" altLang="zh-CN" sz="900" kern="100">
                          <a:solidFill>
                            <a:schemeClr val="tx1"/>
                          </a:solidFill>
                          <a:latin typeface="宋体" panose="02010600030101010101" pitchFamily="2" charset="-122"/>
                          <a:ea typeface="宋体" panose="02010600030101010101" pitchFamily="2" charset="-122"/>
                          <a:cs typeface="PMingLiU" panose="02020500000000000000" charset="-120"/>
                        </a:rPr>
                        <a:t>海绵管控要求</a:t>
                      </a:r>
                      <a:endParaRPr lang="en-US" altLang="zh-CN" sz="900" kern="100">
                        <a:solidFill>
                          <a:schemeClr val="tx1"/>
                        </a:solidFill>
                        <a:latin typeface="宋体" panose="02010600030101010101" pitchFamily="2" charset="-122"/>
                        <a:ea typeface="宋体" panose="02010600030101010101" pitchFamily="2" charset="-122"/>
                        <a:cs typeface="PMingLiU" panose="02020500000000000000" charset="-120"/>
                      </a:endParaRPr>
                    </a:p>
                  </a:txBody>
                  <a:tcPr marL="68580" marR="68580" marT="34290" marB="3429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r>
              <a:tr h="1623060">
                <a:tc>
                  <a:txBody>
                    <a:bodyPr/>
                    <a:lstStyle/>
                    <a:p>
                      <a:pPr indent="0" algn="ctr">
                        <a:buNone/>
                      </a:pPr>
                      <a:r>
                        <a:rPr lang="en-US" sz="900" b="0">
                          <a:latin typeface="宋体" panose="02010600030101010101" pitchFamily="2" charset="-122"/>
                          <a:ea typeface="宋体" panose="02010600030101010101" pitchFamily="2" charset="-122"/>
                          <a:cs typeface="宋体" panose="02010600030101010101" pitchFamily="2" charset="-122"/>
                        </a:rPr>
                        <a:t>建设单位</a:t>
                      </a:r>
                      <a:endParaRPr lang="en-US" altLang="en-US" sz="9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indent="0" algn="l">
                        <a:buNone/>
                      </a:pPr>
                      <a:r>
                        <a:rPr lang="en-US" sz="900" b="0">
                          <a:latin typeface="宋体" panose="02010600030101010101" pitchFamily="2" charset="-122"/>
                          <a:ea typeface="宋体" panose="02010600030101010101" pitchFamily="2" charset="-122"/>
                          <a:cs typeface="宋体" panose="02010600030101010101" pitchFamily="2" charset="-122"/>
                        </a:rPr>
                        <a:t>建设单位应提供海绵城市设施使用操作及维护管理规程，并设置不少于一个雨季的维保期，维保期内对于交付使用后运营维护单位所发现的问题及提出的合理化建议，建设单位须进行整改和完善。</a:t>
                      </a:r>
                      <a:endParaRPr lang="en-US" altLang="en-US" sz="9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r>
              <a:tr h="637541">
                <a:tc>
                  <a:txBody>
                    <a:bodyPr/>
                    <a:lstStyle/>
                    <a:p>
                      <a:pPr indent="0" algn="ctr">
                        <a:buNone/>
                      </a:pPr>
                      <a:r>
                        <a:rPr lang="en-US" sz="900" b="0">
                          <a:latin typeface="宋体" panose="02010600030101010101" pitchFamily="2" charset="-122"/>
                          <a:ea typeface="宋体" panose="02010600030101010101" pitchFamily="2" charset="-122"/>
                          <a:cs typeface="宋体" panose="02010600030101010101" pitchFamily="2" charset="-122"/>
                        </a:rPr>
                        <a:t>市住房城乡建设局</a:t>
                      </a:r>
                      <a:endParaRPr lang="en-US" altLang="en-US" sz="9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indent="0" algn="l">
                        <a:buNone/>
                      </a:pPr>
                      <a:r>
                        <a:rPr lang="en-US" sz="900" b="0">
                          <a:latin typeface="宋体" panose="02010600030101010101" pitchFamily="2" charset="-122"/>
                          <a:ea typeface="宋体" panose="02010600030101010101" pitchFamily="2" charset="-122"/>
                          <a:cs typeface="宋体" panose="02010600030101010101" pitchFamily="2" charset="-122"/>
                        </a:rPr>
                        <a:t>市住房城乡建设局负责对住宅小区海绵设施运维成效进行监管。</a:t>
                      </a:r>
                      <a:endParaRPr lang="en-US" altLang="en-US" sz="9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r>
              <a:tr h="569085">
                <a:tc>
                  <a:txBody>
                    <a:bodyPr/>
                    <a:lstStyle/>
                    <a:p>
                      <a:pPr indent="0" algn="ctr">
                        <a:buNone/>
                      </a:pPr>
                      <a:r>
                        <a:rPr lang="en-US" sz="900" b="0">
                          <a:latin typeface="宋体" panose="02010600030101010101" pitchFamily="2" charset="-122"/>
                          <a:ea typeface="宋体" panose="02010600030101010101" pitchFamily="2" charset="-122"/>
                          <a:cs typeface="宋体" panose="02010600030101010101" pitchFamily="2" charset="-122"/>
                        </a:rPr>
                        <a:t>产权单位</a:t>
                      </a:r>
                      <a:endParaRPr lang="en-US" altLang="en-US" sz="9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indent="0" algn="l">
                        <a:buNone/>
                      </a:pPr>
                      <a:r>
                        <a:rPr lang="en-US" sz="900" b="0">
                          <a:latin typeface="宋体" panose="02010600030101010101" pitchFamily="2" charset="-122"/>
                          <a:ea typeface="宋体" panose="02010600030101010101" pitchFamily="2" charset="-122"/>
                          <a:cs typeface="宋体" panose="02010600030101010101" pitchFamily="2" charset="-122"/>
                        </a:rPr>
                        <a:t>公共建筑的海绵设施运营维护由产权单位负责维护管理。</a:t>
                      </a:r>
                      <a:endParaRPr lang="en-US" altLang="en-US" sz="9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r>
              <a:tr h="800100">
                <a:tc>
                  <a:txBody>
                    <a:bodyPr/>
                    <a:lstStyle/>
                    <a:p>
                      <a:pPr indent="0" algn="ctr">
                        <a:buNone/>
                      </a:pPr>
                      <a:r>
                        <a:rPr lang="en-US" sz="900" b="0">
                          <a:latin typeface="宋体" panose="02010600030101010101" pitchFamily="2" charset="-122"/>
                          <a:ea typeface="宋体" panose="02010600030101010101" pitchFamily="2" charset="-122"/>
                          <a:cs typeface="宋体" panose="02010600030101010101" pitchFamily="2" charset="-122"/>
                        </a:rPr>
                        <a:t>物业管理单位</a:t>
                      </a:r>
                      <a:endParaRPr lang="en-US" altLang="en-US" sz="9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indent="0" algn="l">
                        <a:buNone/>
                      </a:pPr>
                      <a:r>
                        <a:rPr lang="en-US" sz="900" b="0">
                          <a:latin typeface="宋体" panose="02010600030101010101" pitchFamily="2" charset="-122"/>
                          <a:ea typeface="宋体" panose="02010600030101010101" pitchFamily="2" charset="-122"/>
                          <a:cs typeface="宋体" panose="02010600030101010101" pitchFamily="2" charset="-122"/>
                        </a:rPr>
                        <a:t>住宅小区等房地产开发项目的海绵设施运营维护由其物业管理单位负责维护管理。</a:t>
                      </a:r>
                      <a:endParaRPr lang="en-US" altLang="en-US" sz="9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r>
              <a:tr h="800100">
                <a:tc>
                  <a:txBody>
                    <a:bodyPr/>
                    <a:lstStyle/>
                    <a:p>
                      <a:pPr indent="0" algn="ctr">
                        <a:buNone/>
                      </a:pPr>
                      <a:r>
                        <a:rPr lang="en-US" sz="900" b="0">
                          <a:latin typeface="宋体" panose="02010600030101010101" pitchFamily="2" charset="-122"/>
                          <a:ea typeface="宋体" panose="02010600030101010101" pitchFamily="2" charset="-122"/>
                          <a:cs typeface="宋体" panose="02010600030101010101" pitchFamily="2" charset="-122"/>
                        </a:rPr>
                        <a:t>市住房和城乡建设局</a:t>
                      </a:r>
                      <a:endParaRPr lang="en-US" altLang="en-US" sz="9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c>
                  <a:txBody>
                    <a:bodyPr/>
                    <a:lstStyle/>
                    <a:p>
                      <a:pPr indent="0" algn="l">
                        <a:buNone/>
                      </a:pPr>
                      <a:r>
                        <a:rPr lang="en-US" sz="900" b="0">
                          <a:latin typeface="宋体" panose="02010600030101010101" pitchFamily="2" charset="-122"/>
                          <a:ea typeface="宋体" panose="02010600030101010101" pitchFamily="2" charset="-122"/>
                          <a:cs typeface="宋体" panose="02010600030101010101" pitchFamily="2" charset="-122"/>
                        </a:rPr>
                        <a:t>组织第三方技术咨询单位定期对已竣工且投入使用的重要项目海绵城市运行情况开展评估。</a:t>
                      </a:r>
                      <a:endParaRPr lang="en-US" altLang="en-US" sz="9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noFill/>
                  </a:tcPr>
                </a:tc>
              </a:tr>
            </a:tbl>
          </a:graphicData>
        </a:graphic>
      </p:graphicFrame>
      <p:graphicFrame>
        <p:nvGraphicFramePr>
          <p:cNvPr id="54" name="表格 53"/>
          <p:cNvGraphicFramePr/>
          <p:nvPr/>
        </p:nvGraphicFramePr>
        <p:xfrm>
          <a:off x="374018" y="236874"/>
          <a:ext cx="1929765" cy="392431"/>
        </p:xfrm>
        <a:graphic>
          <a:graphicData uri="http://schemas.openxmlformats.org/drawingml/2006/table">
            <a:tbl>
              <a:tblPr firstRow="1" bandRow="1">
                <a:tableStyleId>{5C22544A-7EE6-4342-B048-85BDC9FD1C3A}</a:tableStyleId>
              </a:tblPr>
              <a:tblGrid>
                <a:gridCol w="1929765"/>
              </a:tblGrid>
              <a:tr h="392431">
                <a:tc>
                  <a:txBody>
                    <a:bodyPr/>
                    <a:lstStyle/>
                    <a:p>
                      <a:pPr algn="ctr">
                        <a:lnSpc>
                          <a:spcPct val="110000"/>
                        </a:lnSpc>
                        <a:buNone/>
                      </a:pPr>
                      <a:r>
                        <a:rPr lang="zh-CN" altLang="en-US" sz="900">
                          <a:solidFill>
                            <a:schemeClr val="tx1"/>
                          </a:solidFill>
                          <a:latin typeface="宋体" panose="02010600030101010101" pitchFamily="2" charset="-122"/>
                          <a:ea typeface="宋体" panose="02010600030101010101" pitchFamily="2" charset="-122"/>
                        </a:rPr>
                        <a:t>第一阶段（项目策划生成阶段</a:t>
                      </a:r>
                      <a:endParaRPr lang="zh-CN" altLang="en-US" sz="900">
                        <a:solidFill>
                          <a:schemeClr val="tx1"/>
                        </a:solidFill>
                        <a:latin typeface="宋体" panose="02010600030101010101" pitchFamily="2" charset="-122"/>
                        <a:ea typeface="宋体" panose="02010600030101010101" pitchFamily="2" charset="-122"/>
                      </a:endParaRPr>
                    </a:p>
                    <a:p>
                      <a:pPr algn="ctr">
                        <a:lnSpc>
                          <a:spcPct val="110000"/>
                        </a:lnSpc>
                        <a:buNone/>
                      </a:pPr>
                      <a:r>
                        <a:rPr lang="zh-CN" altLang="en-US" sz="900">
                          <a:solidFill>
                            <a:schemeClr val="tx1"/>
                          </a:solidFill>
                          <a:latin typeface="宋体" panose="02010600030101010101" pitchFamily="2" charset="-122"/>
                          <a:ea typeface="宋体" panose="02010600030101010101" pitchFamily="2" charset="-122"/>
                        </a:rPr>
                        <a:t>及立项用地规划许可阶段）</a:t>
                      </a:r>
                      <a:endParaRPr lang="zh-CN" altLang="en-US" sz="900">
                        <a:solidFill>
                          <a:schemeClr val="tx1"/>
                        </a:solidFill>
                        <a:latin typeface="宋体" panose="02010600030101010101" pitchFamily="2" charset="-122"/>
                        <a:ea typeface="宋体" panose="02010600030101010101" pitchFamily="2" charset="-122"/>
                      </a:endParaRPr>
                    </a:p>
                  </a:txBody>
                  <a:tcPr marT="45719" marB="45719"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noFill/>
                  </a:tcPr>
                </a:tc>
              </a:tr>
            </a:tbl>
          </a:graphicData>
        </a:graphic>
      </p:graphicFrame>
      <p:graphicFrame>
        <p:nvGraphicFramePr>
          <p:cNvPr id="65" name="表格 64"/>
          <p:cNvGraphicFramePr/>
          <p:nvPr>
            <p:custDataLst>
              <p:tags r:id="rId6"/>
            </p:custDataLst>
          </p:nvPr>
        </p:nvGraphicFramePr>
        <p:xfrm>
          <a:off x="852805" y="1061742"/>
          <a:ext cx="944880" cy="385297"/>
        </p:xfrm>
        <a:graphic>
          <a:graphicData uri="http://schemas.openxmlformats.org/drawingml/2006/table">
            <a:tbl>
              <a:tblPr firstRow="1" bandRow="1">
                <a:tableStyleId>{5C22544A-7EE6-4342-B048-85BDC9FD1C3A}</a:tableStyleId>
              </a:tblPr>
              <a:tblGrid>
                <a:gridCol w="944880"/>
              </a:tblGrid>
              <a:tr h="385297">
                <a:tc>
                  <a:txBody>
                    <a:bodyPr/>
                    <a:lstStyle/>
                    <a:p>
                      <a:pPr algn="ctr">
                        <a:lnSpc>
                          <a:spcPct val="110000"/>
                        </a:lnSpc>
                        <a:buNone/>
                      </a:pPr>
                      <a:r>
                        <a:rPr lang="zh-CN" altLang="en-US" sz="900" kern="0">
                          <a:solidFill>
                            <a:schemeClr val="tx1"/>
                          </a:solidFill>
                          <a:uFillTx/>
                          <a:latin typeface="宋体" panose="02010600030101010101" pitchFamily="2" charset="-122"/>
                          <a:ea typeface="宋体" panose="02010600030101010101" pitchFamily="2" charset="-122"/>
                        </a:rPr>
                        <a:t>用地规划许可证发放</a:t>
                      </a:r>
                      <a:endParaRPr lang="zh-CN" altLang="en-US" sz="900" kern="0">
                        <a:solidFill>
                          <a:schemeClr val="tx1"/>
                        </a:solidFill>
                        <a:uFillTx/>
                        <a:latin typeface="宋体" panose="02010600030101010101" pitchFamily="2" charset="-122"/>
                        <a:ea typeface="宋体" panose="02010600030101010101" pitchFamily="2" charset="-122"/>
                      </a:endParaRPr>
                    </a:p>
                  </a:txBody>
                  <a:tcPr marT="45719" marB="45719"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noFill/>
                  </a:tcPr>
                </a:tc>
              </a:tr>
            </a:tbl>
          </a:graphicData>
        </a:graphic>
      </p:graphicFrame>
      <p:graphicFrame>
        <p:nvGraphicFramePr>
          <p:cNvPr id="66" name="表格 65"/>
          <p:cNvGraphicFramePr/>
          <p:nvPr>
            <p:custDataLst>
              <p:tags r:id="rId7"/>
            </p:custDataLst>
          </p:nvPr>
        </p:nvGraphicFramePr>
        <p:xfrm>
          <a:off x="3521079" y="1061740"/>
          <a:ext cx="876935" cy="392431"/>
        </p:xfrm>
        <a:graphic>
          <a:graphicData uri="http://schemas.openxmlformats.org/drawingml/2006/table">
            <a:tbl>
              <a:tblPr firstRow="1" bandRow="1">
                <a:tableStyleId>{5C22544A-7EE6-4342-B048-85BDC9FD1C3A}</a:tableStyleId>
              </a:tblPr>
              <a:tblGrid>
                <a:gridCol w="876935"/>
              </a:tblGrid>
              <a:tr h="392431">
                <a:tc>
                  <a:txBody>
                    <a:bodyPr/>
                    <a:lstStyle/>
                    <a:p>
                      <a:pPr algn="ctr">
                        <a:lnSpc>
                          <a:spcPct val="110000"/>
                        </a:lnSpc>
                        <a:buNone/>
                      </a:pPr>
                      <a:r>
                        <a:rPr lang="zh-CN" altLang="en-US" sz="900" kern="0" dirty="0">
                          <a:solidFill>
                            <a:schemeClr val="tx1"/>
                          </a:solidFill>
                          <a:uFillTx/>
                          <a:latin typeface="宋体" panose="02010600030101010101" pitchFamily="2" charset="-122"/>
                          <a:ea typeface="宋体" panose="02010600030101010101" pitchFamily="2" charset="-122"/>
                        </a:rPr>
                        <a:t>建设工程规划许可证核发</a:t>
                      </a:r>
                      <a:endParaRPr lang="zh-CN" altLang="en-US" sz="900" kern="0" dirty="0">
                        <a:solidFill>
                          <a:schemeClr val="tx1"/>
                        </a:solidFill>
                        <a:uFillTx/>
                        <a:latin typeface="宋体" panose="02010600030101010101" pitchFamily="2" charset="-122"/>
                        <a:ea typeface="宋体" panose="02010600030101010101" pitchFamily="2" charset="-122"/>
                      </a:endParaRPr>
                    </a:p>
                  </a:txBody>
                  <a:tcPr marT="45719" marB="45719"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noFill/>
                  </a:tcPr>
                </a:tc>
              </a:tr>
            </a:tbl>
          </a:graphicData>
        </a:graphic>
      </p:graphicFrame>
      <p:graphicFrame>
        <p:nvGraphicFramePr>
          <p:cNvPr id="68" name="表格 67"/>
          <p:cNvGraphicFramePr/>
          <p:nvPr>
            <p:custDataLst>
              <p:tags r:id="rId8"/>
            </p:custDataLst>
          </p:nvPr>
        </p:nvGraphicFramePr>
        <p:xfrm>
          <a:off x="5987417" y="1061740"/>
          <a:ext cx="1144904" cy="392431"/>
        </p:xfrm>
        <a:graphic>
          <a:graphicData uri="http://schemas.openxmlformats.org/drawingml/2006/table">
            <a:tbl>
              <a:tblPr firstRow="1" bandRow="1">
                <a:tableStyleId>{5C22544A-7EE6-4342-B048-85BDC9FD1C3A}</a:tableStyleId>
              </a:tblPr>
              <a:tblGrid>
                <a:gridCol w="1144904"/>
              </a:tblGrid>
              <a:tr h="392431">
                <a:tc>
                  <a:txBody>
                    <a:bodyPr/>
                    <a:lstStyle/>
                    <a:p>
                      <a:pPr algn="ctr">
                        <a:lnSpc>
                          <a:spcPct val="110000"/>
                        </a:lnSpc>
                        <a:buNone/>
                      </a:pPr>
                      <a:r>
                        <a:rPr lang="zh-CN" altLang="en-US" sz="900" kern="0">
                          <a:solidFill>
                            <a:schemeClr val="tx1"/>
                          </a:solidFill>
                          <a:uFillTx/>
                          <a:latin typeface="宋体" panose="02010600030101010101" pitchFamily="2" charset="-122"/>
                          <a:ea typeface="宋体" panose="02010600030101010101" pitchFamily="2" charset="-122"/>
                        </a:rPr>
                        <a:t>建筑工程施工许可证核发</a:t>
                      </a:r>
                      <a:endParaRPr lang="zh-CN" altLang="en-US" sz="900" kern="0">
                        <a:solidFill>
                          <a:schemeClr val="tx1"/>
                        </a:solidFill>
                        <a:uFillTx/>
                        <a:latin typeface="宋体" panose="02010600030101010101" pitchFamily="2" charset="-122"/>
                        <a:ea typeface="宋体" panose="02010600030101010101" pitchFamily="2" charset="-122"/>
                      </a:endParaRPr>
                    </a:p>
                  </a:txBody>
                  <a:tcPr marT="45719" marB="45719"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noFill/>
                  </a:tcPr>
                </a:tc>
              </a:tr>
            </a:tbl>
          </a:graphicData>
        </a:graphic>
      </p:graphicFrame>
      <p:graphicFrame>
        <p:nvGraphicFramePr>
          <p:cNvPr id="69" name="表格 68"/>
          <p:cNvGraphicFramePr/>
          <p:nvPr>
            <p:custDataLst>
              <p:tags r:id="rId9"/>
            </p:custDataLst>
          </p:nvPr>
        </p:nvGraphicFramePr>
        <p:xfrm>
          <a:off x="8657594" y="1061742"/>
          <a:ext cx="1340485" cy="385297"/>
        </p:xfrm>
        <a:graphic>
          <a:graphicData uri="http://schemas.openxmlformats.org/drawingml/2006/table">
            <a:tbl>
              <a:tblPr firstRow="1" bandRow="1">
                <a:tableStyleId>{5C22544A-7EE6-4342-B048-85BDC9FD1C3A}</a:tableStyleId>
              </a:tblPr>
              <a:tblGrid>
                <a:gridCol w="1340485"/>
              </a:tblGrid>
              <a:tr h="385297">
                <a:tc>
                  <a:txBody>
                    <a:bodyPr/>
                    <a:lstStyle/>
                    <a:p>
                      <a:pPr algn="ctr">
                        <a:lnSpc>
                          <a:spcPct val="110000"/>
                        </a:lnSpc>
                        <a:buNone/>
                      </a:pPr>
                      <a:r>
                        <a:rPr lang="zh-CN" altLang="en-US" sz="900" kern="0" dirty="0">
                          <a:solidFill>
                            <a:schemeClr val="tx1"/>
                          </a:solidFill>
                          <a:uFillTx/>
                          <a:latin typeface="宋体" panose="02010600030101010101" pitchFamily="2" charset="-122"/>
                          <a:ea typeface="宋体" panose="02010600030101010101" pitchFamily="2" charset="-122"/>
                        </a:rPr>
                        <a:t>竣工验收（可选择联合验收或分项验收）</a:t>
                      </a:r>
                      <a:endParaRPr lang="zh-CN" altLang="en-US" sz="900" kern="0" dirty="0">
                        <a:solidFill>
                          <a:schemeClr val="tx1"/>
                        </a:solidFill>
                        <a:uFillTx/>
                        <a:latin typeface="宋体" panose="02010600030101010101" pitchFamily="2" charset="-122"/>
                        <a:ea typeface="宋体" panose="02010600030101010101" pitchFamily="2" charset="-122"/>
                      </a:endParaRPr>
                    </a:p>
                  </a:txBody>
                  <a:tcPr marT="45719" marB="45719"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noFill/>
                  </a:tcPr>
                </a:tc>
              </a:tr>
            </a:tbl>
          </a:graphicData>
        </a:graphic>
      </p:graphicFrame>
      <p:sp>
        <p:nvSpPr>
          <p:cNvPr id="70" name="文本框 69"/>
          <p:cNvSpPr txBox="1"/>
          <p:nvPr/>
        </p:nvSpPr>
        <p:spPr>
          <a:xfrm>
            <a:off x="457835" y="754398"/>
            <a:ext cx="1734820" cy="230832"/>
          </a:xfrm>
          <a:prstGeom prst="rect">
            <a:avLst/>
          </a:prstGeom>
          <a:noFill/>
        </p:spPr>
        <p:txBody>
          <a:bodyPr wrap="square" rtlCol="0">
            <a:spAutoFit/>
          </a:bodyPr>
          <a:lstStyle/>
          <a:p>
            <a:pPr algn="ctr"/>
            <a:r>
              <a:rPr lang="zh-CN" altLang="en-US" sz="900" b="1">
                <a:latin typeface="宋体" panose="02010600030101010101" pitchFamily="2" charset="-122"/>
                <a:ea typeface="宋体" panose="02010600030101010101" pitchFamily="2" charset="-122"/>
              </a:rPr>
              <a:t>牵头部门：市自然资源局</a:t>
            </a:r>
            <a:endParaRPr lang="zh-CN" altLang="en-US" sz="900" b="1">
              <a:latin typeface="宋体" panose="02010600030101010101" pitchFamily="2" charset="-122"/>
              <a:ea typeface="宋体" panose="02010600030101010101" pitchFamily="2" charset="-122"/>
            </a:endParaRPr>
          </a:p>
        </p:txBody>
      </p:sp>
      <p:sp>
        <p:nvSpPr>
          <p:cNvPr id="71" name="文本框 70"/>
          <p:cNvSpPr txBox="1"/>
          <p:nvPr>
            <p:custDataLst>
              <p:tags r:id="rId10"/>
            </p:custDataLst>
          </p:nvPr>
        </p:nvSpPr>
        <p:spPr>
          <a:xfrm>
            <a:off x="3085465" y="754399"/>
            <a:ext cx="1734820" cy="230832"/>
          </a:xfrm>
          <a:prstGeom prst="rect">
            <a:avLst/>
          </a:prstGeom>
          <a:noFill/>
        </p:spPr>
        <p:txBody>
          <a:bodyPr wrap="square" rtlCol="0">
            <a:spAutoFit/>
          </a:bodyPr>
          <a:lstStyle/>
          <a:p>
            <a:pPr algn="ctr"/>
            <a:r>
              <a:rPr lang="zh-CN" altLang="en-US" sz="900" b="1">
                <a:latin typeface="宋体" panose="02010600030101010101" pitchFamily="2" charset="-122"/>
                <a:ea typeface="宋体" panose="02010600030101010101" pitchFamily="2" charset="-122"/>
              </a:rPr>
              <a:t>牵头部门：市自然资源局</a:t>
            </a:r>
            <a:endParaRPr lang="zh-CN" altLang="en-US" sz="900" b="1">
              <a:latin typeface="宋体" panose="02010600030101010101" pitchFamily="2" charset="-122"/>
              <a:ea typeface="宋体" panose="02010600030101010101" pitchFamily="2" charset="-122"/>
            </a:endParaRPr>
          </a:p>
        </p:txBody>
      </p:sp>
      <p:sp>
        <p:nvSpPr>
          <p:cNvPr id="72" name="文本框 71"/>
          <p:cNvSpPr txBox="1"/>
          <p:nvPr>
            <p:custDataLst>
              <p:tags r:id="rId11"/>
            </p:custDataLst>
          </p:nvPr>
        </p:nvSpPr>
        <p:spPr>
          <a:xfrm>
            <a:off x="5601336" y="746778"/>
            <a:ext cx="1942466" cy="229870"/>
          </a:xfrm>
          <a:prstGeom prst="rect">
            <a:avLst/>
          </a:prstGeom>
          <a:noFill/>
        </p:spPr>
        <p:txBody>
          <a:bodyPr wrap="square" rtlCol="0">
            <a:spAutoFit/>
          </a:bodyPr>
          <a:lstStyle/>
          <a:p>
            <a:pPr algn="ctr"/>
            <a:r>
              <a:rPr lang="zh-CN" altLang="en-US" sz="900" b="1">
                <a:latin typeface="宋体" panose="02010600030101010101" pitchFamily="2" charset="-122"/>
                <a:ea typeface="宋体" panose="02010600030101010101" pitchFamily="2" charset="-122"/>
              </a:rPr>
              <a:t>牵头部门：市住房城乡建设局</a:t>
            </a:r>
            <a:endParaRPr lang="zh-CN" altLang="en-US" sz="900" b="1">
              <a:latin typeface="宋体" panose="02010600030101010101" pitchFamily="2" charset="-122"/>
              <a:ea typeface="宋体" panose="02010600030101010101" pitchFamily="2" charset="-122"/>
            </a:endParaRPr>
          </a:p>
        </p:txBody>
      </p:sp>
      <p:sp>
        <p:nvSpPr>
          <p:cNvPr id="73" name="文本框 72"/>
          <p:cNvSpPr txBox="1"/>
          <p:nvPr>
            <p:custDataLst>
              <p:tags r:id="rId12"/>
            </p:custDataLst>
          </p:nvPr>
        </p:nvSpPr>
        <p:spPr>
          <a:xfrm>
            <a:off x="8356601" y="754398"/>
            <a:ext cx="1942466" cy="229870"/>
          </a:xfrm>
          <a:prstGeom prst="rect">
            <a:avLst/>
          </a:prstGeom>
          <a:noFill/>
        </p:spPr>
        <p:txBody>
          <a:bodyPr wrap="square" rtlCol="0">
            <a:spAutoFit/>
          </a:bodyPr>
          <a:lstStyle/>
          <a:p>
            <a:pPr algn="ctr"/>
            <a:r>
              <a:rPr lang="zh-CN" altLang="en-US" sz="900" b="1">
                <a:latin typeface="宋体" panose="02010600030101010101" pitchFamily="2" charset="-122"/>
                <a:ea typeface="宋体" panose="02010600030101010101" pitchFamily="2" charset="-122"/>
              </a:rPr>
              <a:t>牵头部门：市住房城乡建设局</a:t>
            </a:r>
            <a:endParaRPr lang="zh-CN" altLang="en-US" sz="900" b="1">
              <a:latin typeface="宋体" panose="02010600030101010101" pitchFamily="2" charset="-122"/>
              <a:ea typeface="宋体" panose="02010600030101010101" pitchFamily="2" charset="-122"/>
            </a:endParaRPr>
          </a:p>
        </p:txBody>
      </p:sp>
      <p:graphicFrame>
        <p:nvGraphicFramePr>
          <p:cNvPr id="75" name="表格 74"/>
          <p:cNvGraphicFramePr/>
          <p:nvPr>
            <p:custDataLst>
              <p:tags r:id="rId13"/>
            </p:custDataLst>
          </p:nvPr>
        </p:nvGraphicFramePr>
        <p:xfrm>
          <a:off x="2987678" y="236874"/>
          <a:ext cx="1929765" cy="392431"/>
        </p:xfrm>
        <a:graphic>
          <a:graphicData uri="http://schemas.openxmlformats.org/drawingml/2006/table">
            <a:tbl>
              <a:tblPr firstRow="1" bandRow="1">
                <a:tableStyleId>{5C22544A-7EE6-4342-B048-85BDC9FD1C3A}</a:tableStyleId>
              </a:tblPr>
              <a:tblGrid>
                <a:gridCol w="1929765"/>
              </a:tblGrid>
              <a:tr h="392431">
                <a:tc>
                  <a:txBody>
                    <a:bodyPr/>
                    <a:lstStyle/>
                    <a:p>
                      <a:pPr algn="ctr">
                        <a:lnSpc>
                          <a:spcPct val="110000"/>
                        </a:lnSpc>
                        <a:buNone/>
                      </a:pPr>
                      <a:r>
                        <a:rPr lang="zh-CN" altLang="en-US" sz="900" dirty="0">
                          <a:solidFill>
                            <a:schemeClr val="tx1"/>
                          </a:solidFill>
                          <a:latin typeface="宋体" panose="02010600030101010101" pitchFamily="2" charset="-122"/>
                          <a:ea typeface="宋体" panose="02010600030101010101" pitchFamily="2" charset="-122"/>
                        </a:rPr>
                        <a:t>第二阶段（工程建设规划许可阶段）</a:t>
                      </a:r>
                      <a:endParaRPr lang="zh-CN" altLang="en-US" sz="900" dirty="0">
                        <a:solidFill>
                          <a:schemeClr val="tx1"/>
                        </a:solidFill>
                        <a:latin typeface="宋体" panose="02010600030101010101" pitchFamily="2" charset="-122"/>
                        <a:ea typeface="宋体" panose="02010600030101010101" pitchFamily="2" charset="-122"/>
                      </a:endParaRPr>
                    </a:p>
                  </a:txBody>
                  <a:tcPr marT="45719" marB="45719"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noFill/>
                  </a:tcPr>
                </a:tc>
              </a:tr>
            </a:tbl>
          </a:graphicData>
        </a:graphic>
      </p:graphicFrame>
      <p:graphicFrame>
        <p:nvGraphicFramePr>
          <p:cNvPr id="76" name="表格 75"/>
          <p:cNvGraphicFramePr/>
          <p:nvPr>
            <p:custDataLst>
              <p:tags r:id="rId14"/>
            </p:custDataLst>
          </p:nvPr>
        </p:nvGraphicFramePr>
        <p:xfrm>
          <a:off x="5601339" y="236874"/>
          <a:ext cx="1929765" cy="392431"/>
        </p:xfrm>
        <a:graphic>
          <a:graphicData uri="http://schemas.openxmlformats.org/drawingml/2006/table">
            <a:tbl>
              <a:tblPr firstRow="1" bandRow="1">
                <a:tableStyleId>{5C22544A-7EE6-4342-B048-85BDC9FD1C3A}</a:tableStyleId>
              </a:tblPr>
              <a:tblGrid>
                <a:gridCol w="1929765"/>
              </a:tblGrid>
              <a:tr h="392431">
                <a:tc>
                  <a:txBody>
                    <a:bodyPr/>
                    <a:lstStyle/>
                    <a:p>
                      <a:pPr algn="ctr">
                        <a:lnSpc>
                          <a:spcPct val="110000"/>
                        </a:lnSpc>
                        <a:buNone/>
                      </a:pPr>
                      <a:r>
                        <a:rPr lang="zh-CN" altLang="en-US" sz="900">
                          <a:solidFill>
                            <a:schemeClr val="tx1"/>
                          </a:solidFill>
                          <a:latin typeface="宋体" panose="02010600030101010101" pitchFamily="2" charset="-122"/>
                          <a:ea typeface="宋体" panose="02010600030101010101" pitchFamily="2" charset="-122"/>
                        </a:rPr>
                        <a:t>第三阶段（施工许可阶段） </a:t>
                      </a:r>
                      <a:endParaRPr lang="zh-CN" altLang="en-US" sz="900">
                        <a:solidFill>
                          <a:schemeClr val="tx1"/>
                        </a:solidFill>
                        <a:latin typeface="宋体" panose="02010600030101010101" pitchFamily="2" charset="-122"/>
                        <a:ea typeface="宋体" panose="02010600030101010101" pitchFamily="2" charset="-122"/>
                      </a:endParaRPr>
                    </a:p>
                  </a:txBody>
                  <a:tcPr marT="45719" marB="45719"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noFill/>
                  </a:tcPr>
                </a:tc>
              </a:tr>
            </a:tbl>
          </a:graphicData>
        </a:graphic>
      </p:graphicFrame>
      <p:graphicFrame>
        <p:nvGraphicFramePr>
          <p:cNvPr id="77" name="表格 76"/>
          <p:cNvGraphicFramePr/>
          <p:nvPr>
            <p:custDataLst>
              <p:tags r:id="rId15"/>
            </p:custDataLst>
          </p:nvPr>
        </p:nvGraphicFramePr>
        <p:xfrm>
          <a:off x="8361048" y="236874"/>
          <a:ext cx="1929765" cy="392431"/>
        </p:xfrm>
        <a:graphic>
          <a:graphicData uri="http://schemas.openxmlformats.org/drawingml/2006/table">
            <a:tbl>
              <a:tblPr firstRow="1" bandRow="1">
                <a:tableStyleId>{5C22544A-7EE6-4342-B048-85BDC9FD1C3A}</a:tableStyleId>
              </a:tblPr>
              <a:tblGrid>
                <a:gridCol w="1929765"/>
              </a:tblGrid>
              <a:tr h="392431">
                <a:tc>
                  <a:txBody>
                    <a:bodyPr/>
                    <a:lstStyle/>
                    <a:p>
                      <a:pPr algn="ctr">
                        <a:lnSpc>
                          <a:spcPct val="110000"/>
                        </a:lnSpc>
                        <a:buNone/>
                      </a:pPr>
                      <a:r>
                        <a:rPr lang="zh-CN" altLang="en-US" sz="900">
                          <a:solidFill>
                            <a:schemeClr val="tx1"/>
                          </a:solidFill>
                          <a:latin typeface="宋体" panose="02010600030101010101" pitchFamily="2" charset="-122"/>
                          <a:ea typeface="宋体" panose="02010600030101010101" pitchFamily="2" charset="-122"/>
                        </a:rPr>
                        <a:t>第四阶段（施工及竣工验收阶段）</a:t>
                      </a:r>
                      <a:endParaRPr lang="zh-CN" altLang="en-US" sz="900">
                        <a:solidFill>
                          <a:schemeClr val="tx1"/>
                        </a:solidFill>
                        <a:latin typeface="宋体" panose="02010600030101010101" pitchFamily="2" charset="-122"/>
                        <a:ea typeface="宋体" panose="02010600030101010101" pitchFamily="2" charset="-122"/>
                      </a:endParaRPr>
                    </a:p>
                  </a:txBody>
                  <a:tcPr marT="45719" marB="45719"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noFill/>
                  </a:tcPr>
                </a:tc>
              </a:tr>
            </a:tbl>
          </a:graphicData>
        </a:graphic>
      </p:graphicFrame>
      <p:graphicFrame>
        <p:nvGraphicFramePr>
          <p:cNvPr id="78" name="表格 77"/>
          <p:cNvGraphicFramePr/>
          <p:nvPr>
            <p:custDataLst>
              <p:tags r:id="rId16"/>
            </p:custDataLst>
          </p:nvPr>
        </p:nvGraphicFramePr>
        <p:xfrm>
          <a:off x="10749918" y="236874"/>
          <a:ext cx="1929765" cy="392431"/>
        </p:xfrm>
        <a:graphic>
          <a:graphicData uri="http://schemas.openxmlformats.org/drawingml/2006/table">
            <a:tbl>
              <a:tblPr firstRow="1" bandRow="1">
                <a:tableStyleId>{5C22544A-7EE6-4342-B048-85BDC9FD1C3A}</a:tableStyleId>
              </a:tblPr>
              <a:tblGrid>
                <a:gridCol w="1929765"/>
              </a:tblGrid>
              <a:tr h="392431">
                <a:tc>
                  <a:txBody>
                    <a:bodyPr/>
                    <a:lstStyle/>
                    <a:p>
                      <a:pPr algn="ctr">
                        <a:lnSpc>
                          <a:spcPct val="110000"/>
                        </a:lnSpc>
                        <a:buNone/>
                      </a:pPr>
                      <a:r>
                        <a:rPr lang="zh-CN" altLang="en-US" sz="900">
                          <a:solidFill>
                            <a:schemeClr val="tx1"/>
                          </a:solidFill>
                          <a:latin typeface="宋体" panose="02010600030101010101" pitchFamily="2" charset="-122"/>
                          <a:ea typeface="宋体" panose="02010600030101010101" pitchFamily="2" charset="-122"/>
                        </a:rPr>
                        <a:t>第五阶段（运营维护阶段）</a:t>
                      </a:r>
                      <a:endParaRPr lang="zh-CN" altLang="en-US" sz="900">
                        <a:solidFill>
                          <a:schemeClr val="tx1"/>
                        </a:solidFill>
                        <a:latin typeface="宋体" panose="02010600030101010101" pitchFamily="2" charset="-122"/>
                        <a:ea typeface="宋体" panose="02010600030101010101" pitchFamily="2" charset="-122"/>
                      </a:endParaRPr>
                    </a:p>
                  </a:txBody>
                  <a:tcPr marT="45719" marB="45719"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noFill/>
                  </a:tcPr>
                </a:tc>
              </a:tr>
            </a:tbl>
          </a:graphicData>
        </a:graphic>
      </p:graphicFrame>
      <p:cxnSp>
        <p:nvCxnSpPr>
          <p:cNvPr id="79" name="直接箭头连接符 78"/>
          <p:cNvCxnSpPr/>
          <p:nvPr>
            <p:custDataLst>
              <p:tags r:id="rId17"/>
            </p:custDataLst>
          </p:nvPr>
        </p:nvCxnSpPr>
        <p:spPr>
          <a:xfrm flipV="1">
            <a:off x="2556511" y="2944115"/>
            <a:ext cx="186054" cy="3175"/>
          </a:xfrm>
          <a:prstGeom prst="straightConnector1">
            <a:avLst/>
          </a:prstGeom>
          <a:ln>
            <a:tailEnd type="triangle" w="med" len="med"/>
          </a:ln>
        </p:spPr>
        <p:style>
          <a:lnRef idx="3">
            <a:schemeClr val="dk1"/>
          </a:lnRef>
          <a:fillRef idx="0">
            <a:schemeClr val="dk1"/>
          </a:fillRef>
          <a:effectRef idx="2">
            <a:schemeClr val="dk1"/>
          </a:effectRef>
          <a:fontRef idx="minor">
            <a:schemeClr val="tx1"/>
          </a:fontRef>
        </p:style>
      </p:cxnSp>
      <p:cxnSp>
        <p:nvCxnSpPr>
          <p:cNvPr id="10" name="直接箭头连接符 9"/>
          <p:cNvCxnSpPr/>
          <p:nvPr>
            <p:custDataLst>
              <p:tags r:id="rId18"/>
            </p:custDataLst>
          </p:nvPr>
        </p:nvCxnSpPr>
        <p:spPr>
          <a:xfrm flipV="1">
            <a:off x="5163821" y="2947289"/>
            <a:ext cx="186054" cy="3175"/>
          </a:xfrm>
          <a:prstGeom prst="straightConnector1">
            <a:avLst/>
          </a:prstGeom>
          <a:ln>
            <a:tailEnd type="triangle" w="med" len="med"/>
          </a:ln>
        </p:spPr>
        <p:style>
          <a:lnRef idx="3">
            <a:schemeClr val="dk1"/>
          </a:lnRef>
          <a:fillRef idx="0">
            <a:schemeClr val="dk1"/>
          </a:fillRef>
          <a:effectRef idx="2">
            <a:schemeClr val="dk1"/>
          </a:effectRef>
          <a:fontRef idx="minor">
            <a:schemeClr val="tx1"/>
          </a:fontRef>
        </p:style>
      </p:cxnSp>
      <p:cxnSp>
        <p:nvCxnSpPr>
          <p:cNvPr id="11" name="直接箭头连接符 10"/>
          <p:cNvCxnSpPr/>
          <p:nvPr>
            <p:custDataLst>
              <p:tags r:id="rId19"/>
            </p:custDataLst>
          </p:nvPr>
        </p:nvCxnSpPr>
        <p:spPr>
          <a:xfrm flipV="1">
            <a:off x="7769861" y="2940939"/>
            <a:ext cx="186054" cy="3175"/>
          </a:xfrm>
          <a:prstGeom prst="straightConnector1">
            <a:avLst/>
          </a:prstGeom>
          <a:ln>
            <a:tailEnd type="triangle" w="med" len="med"/>
          </a:ln>
        </p:spPr>
        <p:style>
          <a:lnRef idx="3">
            <a:schemeClr val="dk1"/>
          </a:lnRef>
          <a:fillRef idx="0">
            <a:schemeClr val="dk1"/>
          </a:fillRef>
          <a:effectRef idx="2">
            <a:schemeClr val="dk1"/>
          </a:effectRef>
          <a:fontRef idx="minor">
            <a:schemeClr val="tx1"/>
          </a:fontRef>
        </p:style>
      </p:cxnSp>
      <p:cxnSp>
        <p:nvCxnSpPr>
          <p:cNvPr id="12" name="直接箭头连接符 11"/>
          <p:cNvCxnSpPr/>
          <p:nvPr>
            <p:custDataLst>
              <p:tags r:id="rId20"/>
            </p:custDataLst>
          </p:nvPr>
        </p:nvCxnSpPr>
        <p:spPr>
          <a:xfrm flipV="1">
            <a:off x="10694036" y="2937764"/>
            <a:ext cx="186054" cy="3175"/>
          </a:xfrm>
          <a:prstGeom prst="straightConnector1">
            <a:avLst/>
          </a:prstGeom>
          <a:ln>
            <a:tailEnd type="triangle" w="med" len="med"/>
          </a:ln>
        </p:spPr>
        <p:style>
          <a:lnRef idx="3">
            <a:schemeClr val="dk1"/>
          </a:lnRef>
          <a:fillRef idx="0">
            <a:schemeClr val="dk1"/>
          </a:fillRef>
          <a:effectRef idx="2">
            <a:schemeClr val="dk1"/>
          </a:effectRef>
          <a:fontRef idx="minor">
            <a:schemeClr val="tx1"/>
          </a:fontRef>
        </p:style>
      </p:cxnSp>
    </p:spTree>
    <p:custDataLst>
      <p:tags r:id="rId21"/>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6.xml><?xml version="1.0" encoding="utf-8"?>
<p:tagLst xmlns:p="http://schemas.openxmlformats.org/presentationml/2006/main">
  <p:tag name="KSO_WM_UNIT_TABLE_BEAUTIFY" val="smartTable{dcfc2e3d-1747-4210-8578-f27b12cc4757}"/>
  <p:tag name="TABLE_ENDDRAG_ORIGIN_RECT" val="105*30"/>
  <p:tag name="TABLE_ENDDRAG_RECT" val="630*261*105*30"/>
</p:tagLst>
</file>

<file path=ppt/tags/tag17.xml><?xml version="1.0" encoding="utf-8"?>
<p:tagLst xmlns:p="http://schemas.openxmlformats.org/presentationml/2006/main">
  <p:tag name="KSO_WM_UNIT_TABLE_BEAUTIFY" val="smartTable{117bd8ee-d7b0-4549-9c4a-3b0b60f08c16}"/>
  <p:tag name="TABLE_ENDDRAG_ORIGIN_RECT" val="151*147"/>
  <p:tag name="TABLE_ENDDRAG_RECT" val="167*41*151*147"/>
  <p:tag name="KSO_WM_BEAUTIFY_FLAG" val=""/>
</p:tagLst>
</file>

<file path=ppt/tags/tag18.xml><?xml version="1.0" encoding="utf-8"?>
<p:tagLst xmlns:p="http://schemas.openxmlformats.org/presentationml/2006/main">
  <p:tag name="KSO_WM_UNIT_TABLE_BEAUTIFY" val="smartTable{8c666082-6491-40eb-91a0-19fedb10f953}"/>
  <p:tag name="TABLE_ENDDRAG_ORIGIN_RECT" val="136*237"/>
  <p:tag name="TABLE_ENDDRAG_RECT" val="145*177*136*237"/>
  <p:tag name="KSO_WM_BEAUTIFY_FLAG" val=""/>
</p:tagLst>
</file>

<file path=ppt/tags/tag19.xml><?xml version="1.0" encoding="utf-8"?>
<p:tagLst xmlns:p="http://schemas.openxmlformats.org/presentationml/2006/main">
  <p:tag name="KSO_WM_UNIT_TABLE_BEAUTIFY" val="smartTable{93feb494-2bb5-4958-acd6-420401e1ce50}"/>
  <p:tag name="TABLE_ENDDRAG_ORIGIN_RECT" val="137*427"/>
  <p:tag name="TABLE_ENDDRAG_RECT" val="3*122*137*427"/>
  <p:tag name="KSO_WM_BEAUTIFY_FLAG" val=""/>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0.xml><?xml version="1.0" encoding="utf-8"?>
<p:tagLst xmlns:p="http://schemas.openxmlformats.org/presentationml/2006/main">
  <p:tag name="KSO_WM_UNIT_TABLE_BEAUTIFY" val="smartTable{1d70b104-14a1-4241-b7cb-3f33bcc7c3c3}"/>
  <p:tag name="TABLE_ENDDRAG_ORIGIN_RECT" val="191*328"/>
  <p:tag name="TABLE_ENDDRAG_RECT" val="4*276*191*328"/>
  <p:tag name="KSO_WM_BEAUTIFY_FLAG" val=""/>
</p:tagLst>
</file>

<file path=ppt/tags/tag21.xml><?xml version="1.0" encoding="utf-8"?>
<p:tagLst xmlns:p="http://schemas.openxmlformats.org/presentationml/2006/main">
  <p:tag name="KSO_WM_BEAUTIFY_FLAG" val=""/>
</p:tagLst>
</file>

<file path=ppt/tags/tag22.xml><?xml version="1.0" encoding="utf-8"?>
<p:tagLst xmlns:p="http://schemas.openxmlformats.org/presentationml/2006/main">
  <p:tag name="KSO_WM_BEAUTIFY_FLAG" val=""/>
</p:tagLst>
</file>

<file path=ppt/tags/tag23.xml><?xml version="1.0" encoding="utf-8"?>
<p:tagLst xmlns:p="http://schemas.openxmlformats.org/presentationml/2006/main">
  <p:tag name="KSO_WM_BEAUTIFY_FLAG" val=""/>
</p:tagLst>
</file>

<file path=ppt/tags/tag24.xml><?xml version="1.0" encoding="utf-8"?>
<p:tagLst xmlns:p="http://schemas.openxmlformats.org/presentationml/2006/main">
  <p:tag name="KSO_WM_BEAUTIFY_FLAG" val=""/>
</p:tagLst>
</file>

<file path=ppt/tags/tag25.xml><?xml version="1.0" encoding="utf-8"?>
<p:tagLst xmlns:p="http://schemas.openxmlformats.org/presentationml/2006/main">
  <p:tag name="KSO_WM_BEAUTIFY_FLAG" val=""/>
</p:tagLst>
</file>

<file path=ppt/tags/tag26.xml><?xml version="1.0" encoding="utf-8"?>
<p:tagLst xmlns:p="http://schemas.openxmlformats.org/presentationml/2006/main">
  <p:tag name="KSO_WM_BEAUTIFY_FLAG" val=""/>
</p:tagLst>
</file>

<file path=ppt/tags/tag27.xml><?xml version="1.0" encoding="utf-8"?>
<p:tagLst xmlns:p="http://schemas.openxmlformats.org/presentationml/2006/main">
  <p:tag name="KSO_WM_BEAUTIFY_FLAG" val=""/>
</p:tagLst>
</file>

<file path=ppt/tags/tag28.xml><?xml version="1.0" encoding="utf-8"?>
<p:tagLst xmlns:p="http://schemas.openxmlformats.org/presentationml/2006/main">
  <p:tag name="KSO_WM_BEAUTIFY_FLAG" val=""/>
</p:tagLst>
</file>

<file path=ppt/tags/tag29.xml><?xml version="1.0" encoding="utf-8"?>
<p:tagLst xmlns:p="http://schemas.openxmlformats.org/presentationml/2006/main">
  <p:tag name="KSO_WM_BEAUTIFY_FLAG" val=""/>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0.xml><?xml version="1.0" encoding="utf-8"?>
<p:tagLst xmlns:p="http://schemas.openxmlformats.org/presentationml/2006/main">
  <p:tag name="KSO_WM_BEAUTIFY_FLAG" val=""/>
</p:tagLst>
</file>

<file path=ppt/tags/tag31.xml><?xml version="1.0" encoding="utf-8"?>
<p:tagLst xmlns:p="http://schemas.openxmlformats.org/presentationml/2006/main">
  <p:tag name="KSO_WM_BEAUTIFY_FLAG" val=""/>
</p:tagLst>
</file>

<file path=ppt/tags/tag32.xml><?xml version="1.0" encoding="utf-8"?>
<p:tagLst xmlns:p="http://schemas.openxmlformats.org/presentationml/2006/main">
  <p:tag name="KSO_WM_BEAUTIFY_FLAG" val=""/>
</p:tagLst>
</file>

<file path=ppt/tags/tag33.xml><?xml version="1.0" encoding="utf-8"?>
<p:tagLst xmlns:p="http://schemas.openxmlformats.org/presentationml/2006/main">
  <p:tag name="KSO_WM_BEAUTIFY_FLAG" val=""/>
</p:tagLst>
</file>

<file path=ppt/tags/tag34.xml><?xml version="1.0" encoding="utf-8"?>
<p:tagLst xmlns:p="http://schemas.openxmlformats.org/presentationml/2006/main">
  <p:tag name="KSO_WM_BEAUTIFY_FLAG" val=""/>
</p:tagLst>
</file>

<file path=ppt/tags/tag35.xml><?xml version="1.0" encoding="utf-8"?>
<p:tagLst xmlns:p="http://schemas.openxmlformats.org/presentationml/2006/main">
  <p:tag name="KSO_WM_BEAUTIFY_FLAG" val=""/>
</p:tagLst>
</file>

<file path=ppt/tags/tag36.xml><?xml version="1.0" encoding="utf-8"?>
<p:tagLst xmlns:p="http://schemas.openxmlformats.org/presentationml/2006/main">
  <p:tag name="KSO_WM_BEAUTIFY_FLAG" val=""/>
</p:tagLst>
</file>

<file path=ppt/tags/tag37.xml><?xml version="1.0" encoding="utf-8"?>
<p:tagLst xmlns:p="http://schemas.openxmlformats.org/presentationml/2006/main">
  <p:tag name="KSO_WM_BEAUTIFY_FLAG" val=""/>
</p:tagLst>
</file>

<file path=ppt/tags/tag38.xml><?xml version="1.0" encoding="utf-8"?>
<p:tagLst xmlns:p="http://schemas.openxmlformats.org/presentationml/2006/main">
  <p:tag name="KSO_WM_BEAUTIFY_FLAG" val=""/>
</p:tagLst>
</file>

<file path=ppt/tags/tag39.xml><?xml version="1.0" encoding="utf-8"?>
<p:tagLst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0.xml><?xml version="1.0" encoding="utf-8"?>
<p:tagLst xmlns:p="http://schemas.openxmlformats.org/presentationml/2006/main">
  <p:tag name="KSO_WM_UNIT_TABLE_BEAUTIFY" val="smartTable{dcfc2e3d-1747-4210-8578-f27b12cc4757}"/>
  <p:tag name="TABLE_ENDDRAG_ORIGIN_RECT" val="69*30"/>
  <p:tag name="TABLE_ENDDRAG_RECT" val="235*210*69*30"/>
</p:tagLst>
</file>

<file path=ppt/tags/tag41.xml><?xml version="1.0" encoding="utf-8"?>
<p:tagLst xmlns:p="http://schemas.openxmlformats.org/presentationml/2006/main">
  <p:tag name="KSO_WM_UNIT_TABLE_BEAUTIFY" val="smartTable{117bd8ee-d7b0-4549-9c4a-3b0b60f08c16}"/>
  <p:tag name="TABLE_ENDDRAG_ORIGIN_RECT" val="151*147"/>
  <p:tag name="TABLE_ENDDRAG_RECT" val="167*41*151*147"/>
  <p:tag name="KSO_WM_BEAUTIFY_FLAG" val=""/>
</p:tagLst>
</file>

<file path=ppt/tags/tag42.xml><?xml version="1.0" encoding="utf-8"?>
<p:tagLst xmlns:p="http://schemas.openxmlformats.org/presentationml/2006/main">
  <p:tag name="KSO_WM_UNIT_TABLE_BEAUTIFY" val="smartTable{8c666082-6491-40eb-91a0-19fedb10f953}"/>
  <p:tag name="TABLE_ENDDRAG_ORIGIN_RECT" val="136*237"/>
  <p:tag name="TABLE_ENDDRAG_RECT" val="145*177*136*237"/>
  <p:tag name="KSO_WM_BEAUTIFY_FLAG" val=""/>
</p:tagLst>
</file>

<file path=ppt/tags/tag43.xml><?xml version="1.0" encoding="utf-8"?>
<p:tagLst xmlns:p="http://schemas.openxmlformats.org/presentationml/2006/main">
  <p:tag name="KSO_WM_UNIT_TABLE_BEAUTIFY" val="smartTable{93feb494-2bb5-4958-acd6-420401e1ce50}"/>
  <p:tag name="TABLE_ENDDRAG_ORIGIN_RECT" val="137*427"/>
  <p:tag name="TABLE_ENDDRAG_RECT" val="3*122*137*427"/>
  <p:tag name="KSO_WM_BEAUTIFY_FLAG" val=""/>
</p:tagLst>
</file>

<file path=ppt/tags/tag44.xml><?xml version="1.0" encoding="utf-8"?>
<p:tagLst xmlns:p="http://schemas.openxmlformats.org/presentationml/2006/main">
  <p:tag name="KSO_WM_UNIT_TABLE_BEAUTIFY" val="smartTable{1d70b104-14a1-4241-b7cb-3f33bcc7c3c3}"/>
  <p:tag name="TABLE_ENDDRAG_ORIGIN_RECT" val="191*328"/>
  <p:tag name="TABLE_ENDDRAG_RECT" val="4*276*191*328"/>
  <p:tag name="KSO_WM_BEAUTIFY_FLAG" val=""/>
</p:tagLst>
</file>

<file path=ppt/tags/tag45.xml><?xml version="1.0" encoding="utf-8"?>
<p:tagLst xmlns:p="http://schemas.openxmlformats.org/presentationml/2006/main">
  <p:tag name="KSO_WM_BEAUTIFY_FLAG" val=""/>
</p:tagLst>
</file>

<file path=ppt/tags/tag46.xml><?xml version="1.0" encoding="utf-8"?>
<p:tagLst xmlns:p="http://schemas.openxmlformats.org/presentationml/2006/main">
  <p:tag name="KSO_WM_BEAUTIFY_FLAG" val=""/>
</p:tagLst>
</file>

<file path=ppt/tags/tag47.xml><?xml version="1.0" encoding="utf-8"?>
<p:tagLst xmlns:p="http://schemas.openxmlformats.org/presentationml/2006/main">
  <p:tag name="KSO_WM_BEAUTIFY_FLAG" val=""/>
</p:tagLst>
</file>

<file path=ppt/tags/tag48.xml><?xml version="1.0" encoding="utf-8"?>
<p:tagLst xmlns:p="http://schemas.openxmlformats.org/presentationml/2006/main">
  <p:tag name="KSO_WM_BEAUTIFY_FLAG" val=""/>
</p:tagLst>
</file>

<file path=ppt/tags/tag49.xml><?xml version="1.0" encoding="utf-8"?>
<p:tagLst xmlns:p="http://schemas.openxmlformats.org/presentationml/2006/main">
  <p:tag name="KSO_WM_BEAUTIFY_FLAG" val=""/>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0.xml><?xml version="1.0" encoding="utf-8"?>
<p:tagLst xmlns:p="http://schemas.openxmlformats.org/presentationml/2006/main">
  <p:tag name="KSO_WM_BEAUTIFY_FLAG" val=""/>
</p:tagLst>
</file>

<file path=ppt/tags/tag51.xml><?xml version="1.0" encoding="utf-8"?>
<p:tagLst xmlns:p="http://schemas.openxmlformats.org/presentationml/2006/main">
  <p:tag name="KSO_WM_BEAUTIFY_FLAG" val=""/>
</p:tagLst>
</file>

<file path=ppt/tags/tag52.xml><?xml version="1.0" encoding="utf-8"?>
<p:tagLst xmlns:p="http://schemas.openxmlformats.org/presentationml/2006/main">
  <p:tag name="KSO_WM_BEAUTIFY_FLAG" val=""/>
</p:tagLst>
</file>

<file path=ppt/tags/tag53.xml><?xml version="1.0" encoding="utf-8"?>
<p:tagLst xmlns:p="http://schemas.openxmlformats.org/presentationml/2006/main">
  <p:tag name="KSO_WM_BEAUTIFY_FLAG" val=""/>
</p:tagLst>
</file>

<file path=ppt/tags/tag54.xml><?xml version="1.0" encoding="utf-8"?>
<p:tagLst xmlns:p="http://schemas.openxmlformats.org/presentationml/2006/main">
  <p:tag name="KSO_WM_BEAUTIFY_FLAG" val=""/>
</p:tagLst>
</file>

<file path=ppt/tags/tag55.xml><?xml version="1.0" encoding="utf-8"?>
<p:tagLst xmlns:p="http://schemas.openxmlformats.org/presentationml/2006/main">
  <p:tag name="KSO_WM_BEAUTIFY_FLAG" val=""/>
</p:tagLst>
</file>

<file path=ppt/tags/tag56.xml><?xml version="1.0" encoding="utf-8"?>
<p:tagLst xmlns:p="http://schemas.openxmlformats.org/presentationml/2006/main">
  <p:tag name="KSO_WM_BEAUTIFY_FLAG" val=""/>
</p:tagLst>
</file>

<file path=ppt/tags/tag57.xml><?xml version="1.0" encoding="utf-8"?>
<p:tagLst xmlns:p="http://schemas.openxmlformats.org/presentationml/2006/main">
  <p:tag name="KSO_WM_BEAUTIFY_FLAG" val=""/>
</p:tagLst>
</file>

<file path=ppt/tags/tag58.xml><?xml version="1.0" encoding="utf-8"?>
<p:tagLst xmlns:p="http://schemas.openxmlformats.org/presentationml/2006/main">
  <p:tag name="KSO_WM_BEAUTIFY_FLAG" val=""/>
</p:tagLst>
</file>

<file path=ppt/tags/tag59.xml><?xml version="1.0" encoding="utf-8"?>
<p:tagLst xmlns:p="http://schemas.openxmlformats.org/presentationml/2006/main">
  <p:tag name="KSO_WM_BEAUTIFY_FLAG" val=""/>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60.xml><?xml version="1.0" encoding="utf-8"?>
<p:tagLst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61.xml><?xml version="1.0" encoding="utf-8"?>
<p:tagLst xmlns:p="http://schemas.openxmlformats.org/presentationml/2006/main">
  <p:tag name="COMMONDATA" val="eyJoZGlkIjoiYmRjOGJmYWQ4MWEwZDY0N2NiOGRhYTAwNTYwNDg3NjIifQ=="/>
  <p:tag name="KSO_WPP_MARK_KEY" val="ff6649c5-2ead-48c6-a2ee-fc2f8b1d3f4a"/>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0</TotalTime>
  <Words>3324</Words>
  <Application>WPS 演示</Application>
  <PresentationFormat>自定义</PresentationFormat>
  <Paragraphs>312</Paragraphs>
  <Slides>2</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vt:i4>
      </vt:variant>
    </vt:vector>
  </HeadingPairs>
  <TitlesOfParts>
    <vt:vector size="14" baseType="lpstr">
      <vt:lpstr>Arial</vt:lpstr>
      <vt:lpstr>宋体</vt:lpstr>
      <vt:lpstr>Wingdings</vt:lpstr>
      <vt:lpstr>黑体</vt:lpstr>
      <vt:lpstr>PMingLiU</vt:lpstr>
      <vt:lpstr>微软雅黑</vt:lpstr>
      <vt:lpstr>Arial Unicode MS</vt:lpstr>
      <vt:lpstr>Calibri Light</vt:lpstr>
      <vt:lpstr>等线 Light</vt:lpstr>
      <vt:lpstr>等线</vt:lpstr>
      <vt:lpstr>Calibri</vt:lpstr>
      <vt:lpstr>Office 主题​​</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llj</dc:creator>
  <cp:lastModifiedBy>蔡小花</cp:lastModifiedBy>
  <cp:revision>175</cp:revision>
  <dcterms:created xsi:type="dcterms:W3CDTF">2019-06-19T02:08:00Z</dcterms:created>
  <dcterms:modified xsi:type="dcterms:W3CDTF">2023-09-15T01:43:17Z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2052-11.8.2.10393</vt:lpwstr>
  </property>
  <property fmtid="{D5CDD505-2E9C-101B-9397-08002B2CF9AE}" pid="3" name="ICV">
    <vt:lpwstr>EEA688D5720C4518ACD9D51F2ABFB7BA_11</vt:lpwstr>
  </property>
</Properties>
</file>