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5"/>
  </p:handoutMasterIdLst>
  <p:sldIdLst>
    <p:sldId id="256" r:id="rId3"/>
    <p:sldId id="258" r:id="rId4"/>
  </p:sldIdLst>
  <p:sldSz cx="12801600" cy="828040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p:scale>
          <a:sx n="66" d="100"/>
          <a:sy n="66" d="100"/>
        </p:scale>
        <p:origin x="588" y="28"/>
      </p:cViewPr>
      <p:guideLst>
        <p:guide orient="horz" pos="750"/>
        <p:guide pos="4032"/>
        <p:guide orient="horz" pos="444"/>
        <p:guide orient="horz" pos="916"/>
        <p:guide orient="horz" pos="1317"/>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6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355149"/>
            <a:ext cx="10881360" cy="2882806"/>
          </a:xfrm>
        </p:spPr>
        <p:txBody>
          <a:bodyPr anchor="b"/>
          <a:lstStyle>
            <a:lvl1pPr algn="ctr">
              <a:defRPr sz="7245"/>
            </a:lvl1pPr>
          </a:lstStyle>
          <a:p>
            <a:r>
              <a:rPr lang="zh-CN" altLang="en-US"/>
              <a:t>单击此处编辑母版标题样式</a:t>
            </a:r>
            <a:endParaRPr lang="en-US" dirty="0"/>
          </a:p>
        </p:txBody>
      </p:sp>
      <p:sp>
        <p:nvSpPr>
          <p:cNvPr id="3" name="Subtitle 2"/>
          <p:cNvSpPr>
            <a:spLocks noGrp="1"/>
          </p:cNvSpPr>
          <p:nvPr>
            <p:ph type="subTitle" idx="1"/>
          </p:nvPr>
        </p:nvSpPr>
        <p:spPr>
          <a:xfrm>
            <a:off x="1600200" y="4349128"/>
            <a:ext cx="9601200" cy="1999179"/>
          </a:xfrm>
        </p:spPr>
        <p:txBody>
          <a:bodyPr/>
          <a:lstStyle>
            <a:lvl1pPr marL="0" indent="0" algn="ctr">
              <a:buNone/>
              <a:defRPr sz="2900"/>
            </a:lvl1pPr>
            <a:lvl2pPr marL="551815" indent="0" algn="ctr">
              <a:buNone/>
              <a:defRPr sz="2415"/>
            </a:lvl2pPr>
            <a:lvl3pPr marL="1104265" indent="0" algn="ctr">
              <a:buNone/>
              <a:defRPr sz="2175"/>
            </a:lvl3pPr>
            <a:lvl4pPr marL="1656080" indent="0" algn="ctr">
              <a:buNone/>
              <a:defRPr sz="1930"/>
            </a:lvl4pPr>
            <a:lvl5pPr marL="2207895" indent="0" algn="ctr">
              <a:buNone/>
              <a:defRPr sz="1930"/>
            </a:lvl5pPr>
            <a:lvl6pPr marL="2760345" indent="0" algn="ctr">
              <a:buNone/>
              <a:defRPr sz="1930"/>
            </a:lvl6pPr>
            <a:lvl7pPr marL="3312160" indent="0" algn="ctr">
              <a:buNone/>
              <a:defRPr sz="1930"/>
            </a:lvl7pPr>
            <a:lvl8pPr marL="3863975" indent="0" algn="ctr">
              <a:buNone/>
              <a:defRPr sz="1930"/>
            </a:lvl8pPr>
            <a:lvl9pPr marL="4416425" indent="0" algn="ctr">
              <a:buNone/>
              <a:defRPr sz="193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440855"/>
            <a:ext cx="2760345" cy="7017256"/>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80111" y="440855"/>
            <a:ext cx="8121015" cy="7017256"/>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38835" y="1877956"/>
            <a:ext cx="5494811" cy="5564306"/>
          </a:xfrm>
        </p:spPr>
        <p:txBody>
          <a:bodyPr vert="horz" lIns="90000" tIns="46800" rIns="90000" bIns="46800" rtlCol="0">
            <a:normAutofit/>
          </a:bodyPr>
          <a:lstStyle>
            <a:lvl1pPr>
              <a:buNone/>
              <a:defRPr sz="2240"/>
            </a:lvl1pPr>
          </a:lstStyle>
          <a:p>
            <a:pPr lvl="0"/>
            <a:endParaRPr lang="zh-CN" altLang="en-US"/>
          </a:p>
        </p:txBody>
      </p:sp>
      <p:sp>
        <p:nvSpPr>
          <p:cNvPr id="4" name="文本占位符 3"/>
          <p:cNvSpPr>
            <a:spLocks noGrp="1"/>
          </p:cNvSpPr>
          <p:nvPr>
            <p:ph type="body" sz="half" idx="2"/>
            <p:custDataLst>
              <p:tags r:id="rId3"/>
            </p:custDataLst>
          </p:nvPr>
        </p:nvSpPr>
        <p:spPr>
          <a:xfrm>
            <a:off x="6668017" y="1877956"/>
            <a:ext cx="5488640" cy="5564306"/>
          </a:xfrm>
        </p:spPr>
        <p:txBody>
          <a:bodyPr vert="horz" lIns="90000" tIns="46800" rIns="90000" bIns="46800" rtlCol="0">
            <a:normAutofit/>
          </a:bodyPr>
          <a:lstStyle>
            <a:lvl1pPr>
              <a:buNone/>
              <a:defRPr sz="224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38835" y="934630"/>
            <a:ext cx="11521607" cy="6620655"/>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258758" y="2999509"/>
            <a:ext cx="10289310" cy="1230233"/>
          </a:xfrm>
        </p:spPr>
        <p:txBody>
          <a:bodyPr vert="horz" lIns="90000" tIns="46800" rIns="90000" bIns="46800" rtlCol="0" anchor="t" anchorCtr="0">
            <a:normAutofit/>
          </a:bodyPr>
          <a:lstStyle>
            <a:lvl1pPr algn="ctr">
              <a:defRPr sz="840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1258758" y="4299296"/>
            <a:ext cx="10289310" cy="569472"/>
          </a:xfrm>
        </p:spPr>
        <p:txBody>
          <a:bodyPr lIns="90000" tIns="46800" rIns="90000" bIns="46800">
            <a:normAutofit/>
          </a:bodyPr>
          <a:lstStyle>
            <a:lvl1pPr algn="ctr">
              <a:lnSpc>
                <a:spcPct val="110000"/>
              </a:lnSpc>
              <a:buNone/>
              <a:defRPr sz="336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73443" y="2064352"/>
            <a:ext cx="11041380" cy="3444416"/>
          </a:xfrm>
        </p:spPr>
        <p:txBody>
          <a:bodyPr anchor="b"/>
          <a:lstStyle>
            <a:lvl1pPr>
              <a:defRPr sz="7245"/>
            </a:lvl1pPr>
          </a:lstStyle>
          <a:p>
            <a:r>
              <a:rPr lang="zh-CN" altLang="en-US"/>
              <a:t>单击此处编辑母版标题样式</a:t>
            </a:r>
            <a:endParaRPr lang="en-US" dirty="0"/>
          </a:p>
        </p:txBody>
      </p:sp>
      <p:sp>
        <p:nvSpPr>
          <p:cNvPr id="3" name="Text Placeholder 2"/>
          <p:cNvSpPr>
            <a:spLocks noGrp="1"/>
          </p:cNvSpPr>
          <p:nvPr>
            <p:ph type="body" idx="1"/>
          </p:nvPr>
        </p:nvSpPr>
        <p:spPr>
          <a:xfrm>
            <a:off x="873443" y="5541353"/>
            <a:ext cx="11041380" cy="1811337"/>
          </a:xfrm>
        </p:spPr>
        <p:txBody>
          <a:bodyPr/>
          <a:lstStyle>
            <a:lvl1pPr marL="0" indent="0">
              <a:buNone/>
              <a:defRPr sz="2900">
                <a:solidFill>
                  <a:schemeClr val="tx1"/>
                </a:solidFill>
              </a:defRPr>
            </a:lvl1pPr>
            <a:lvl2pPr marL="551815" indent="0">
              <a:buNone/>
              <a:defRPr sz="2415">
                <a:solidFill>
                  <a:schemeClr val="tx1">
                    <a:tint val="75000"/>
                  </a:schemeClr>
                </a:solidFill>
              </a:defRPr>
            </a:lvl2pPr>
            <a:lvl3pPr marL="1104265" indent="0">
              <a:buNone/>
              <a:defRPr sz="2175">
                <a:solidFill>
                  <a:schemeClr val="tx1">
                    <a:tint val="75000"/>
                  </a:schemeClr>
                </a:solidFill>
              </a:defRPr>
            </a:lvl3pPr>
            <a:lvl4pPr marL="1656080" indent="0">
              <a:buNone/>
              <a:defRPr sz="1930">
                <a:solidFill>
                  <a:schemeClr val="tx1">
                    <a:tint val="75000"/>
                  </a:schemeClr>
                </a:solidFill>
              </a:defRPr>
            </a:lvl4pPr>
            <a:lvl5pPr marL="2207895" indent="0">
              <a:buNone/>
              <a:defRPr sz="1930">
                <a:solidFill>
                  <a:schemeClr val="tx1">
                    <a:tint val="75000"/>
                  </a:schemeClr>
                </a:solidFill>
              </a:defRPr>
            </a:lvl5pPr>
            <a:lvl6pPr marL="2760345" indent="0">
              <a:buNone/>
              <a:defRPr sz="1930">
                <a:solidFill>
                  <a:schemeClr val="tx1">
                    <a:tint val="75000"/>
                  </a:schemeClr>
                </a:solidFill>
              </a:defRPr>
            </a:lvl6pPr>
            <a:lvl7pPr marL="3312160" indent="0">
              <a:buNone/>
              <a:defRPr sz="1930">
                <a:solidFill>
                  <a:schemeClr val="tx1">
                    <a:tint val="75000"/>
                  </a:schemeClr>
                </a:solidFill>
              </a:defRPr>
            </a:lvl7pPr>
            <a:lvl8pPr marL="3863975" indent="0">
              <a:buNone/>
              <a:defRPr sz="1930">
                <a:solidFill>
                  <a:schemeClr val="tx1">
                    <a:tint val="75000"/>
                  </a:schemeClr>
                </a:solidFill>
              </a:defRPr>
            </a:lvl8pPr>
            <a:lvl9pPr marL="4416425" indent="0">
              <a:buNone/>
              <a:defRPr sz="193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80110" y="2204273"/>
            <a:ext cx="5440680" cy="52538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6480810" y="2204273"/>
            <a:ext cx="5440680" cy="52538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81777" y="440856"/>
            <a:ext cx="11041380" cy="1600495"/>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81779" y="2029849"/>
            <a:ext cx="5415676" cy="994797"/>
          </a:xfrm>
        </p:spPr>
        <p:txBody>
          <a:bodyPr anchor="b"/>
          <a:lstStyle>
            <a:lvl1pPr marL="0" indent="0">
              <a:buNone/>
              <a:defRPr sz="2900" b="1"/>
            </a:lvl1pPr>
            <a:lvl2pPr marL="551815" indent="0">
              <a:buNone/>
              <a:defRPr sz="2415" b="1"/>
            </a:lvl2pPr>
            <a:lvl3pPr marL="1104265" indent="0">
              <a:buNone/>
              <a:defRPr sz="2175" b="1"/>
            </a:lvl3pPr>
            <a:lvl4pPr marL="1656080" indent="0">
              <a:buNone/>
              <a:defRPr sz="1930" b="1"/>
            </a:lvl4pPr>
            <a:lvl5pPr marL="2207895" indent="0">
              <a:buNone/>
              <a:defRPr sz="1930" b="1"/>
            </a:lvl5pPr>
            <a:lvl6pPr marL="2760345" indent="0">
              <a:buNone/>
              <a:defRPr sz="1930" b="1"/>
            </a:lvl6pPr>
            <a:lvl7pPr marL="3312160" indent="0">
              <a:buNone/>
              <a:defRPr sz="1930" b="1"/>
            </a:lvl7pPr>
            <a:lvl8pPr marL="3863975" indent="0">
              <a:buNone/>
              <a:defRPr sz="1930" b="1"/>
            </a:lvl8pPr>
            <a:lvl9pPr marL="4416425" indent="0">
              <a:buNone/>
              <a:defRPr sz="193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81779" y="3024646"/>
            <a:ext cx="5415676" cy="444879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6480811" y="2029849"/>
            <a:ext cx="5442347" cy="994797"/>
          </a:xfrm>
        </p:spPr>
        <p:txBody>
          <a:bodyPr anchor="b"/>
          <a:lstStyle>
            <a:lvl1pPr marL="0" indent="0">
              <a:buNone/>
              <a:defRPr sz="2900" b="1"/>
            </a:lvl1pPr>
            <a:lvl2pPr marL="551815" indent="0">
              <a:buNone/>
              <a:defRPr sz="2415" b="1"/>
            </a:lvl2pPr>
            <a:lvl3pPr marL="1104265" indent="0">
              <a:buNone/>
              <a:defRPr sz="2175" b="1"/>
            </a:lvl3pPr>
            <a:lvl4pPr marL="1656080" indent="0">
              <a:buNone/>
              <a:defRPr sz="1930" b="1"/>
            </a:lvl4pPr>
            <a:lvl5pPr marL="2207895" indent="0">
              <a:buNone/>
              <a:defRPr sz="1930" b="1"/>
            </a:lvl5pPr>
            <a:lvl6pPr marL="2760345" indent="0">
              <a:buNone/>
              <a:defRPr sz="1930" b="1"/>
            </a:lvl6pPr>
            <a:lvl7pPr marL="3312160" indent="0">
              <a:buNone/>
              <a:defRPr sz="1930" b="1"/>
            </a:lvl7pPr>
            <a:lvl8pPr marL="3863975" indent="0">
              <a:buNone/>
              <a:defRPr sz="1930" b="1"/>
            </a:lvl8pPr>
            <a:lvl9pPr marL="4416425" indent="0">
              <a:buNone/>
              <a:defRPr sz="193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480811" y="3024646"/>
            <a:ext cx="5442347" cy="444879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81778" y="552027"/>
            <a:ext cx="4128849" cy="1932093"/>
          </a:xfrm>
        </p:spPr>
        <p:txBody>
          <a:bodyPr anchor="b"/>
          <a:lstStyle>
            <a:lvl1pPr>
              <a:defRPr sz="3865"/>
            </a:lvl1pPr>
          </a:lstStyle>
          <a:p>
            <a:r>
              <a:rPr lang="zh-CN" altLang="en-US"/>
              <a:t>单击此处编辑母版标题样式</a:t>
            </a:r>
            <a:endParaRPr lang="en-US" dirty="0"/>
          </a:p>
        </p:txBody>
      </p:sp>
      <p:sp>
        <p:nvSpPr>
          <p:cNvPr id="3" name="Content Placeholder 2"/>
          <p:cNvSpPr>
            <a:spLocks noGrp="1"/>
          </p:cNvSpPr>
          <p:nvPr>
            <p:ph idx="1"/>
          </p:nvPr>
        </p:nvSpPr>
        <p:spPr>
          <a:xfrm>
            <a:off x="5442347" y="1192226"/>
            <a:ext cx="6480810" cy="5884451"/>
          </a:xfrm>
        </p:spPr>
        <p:txBody>
          <a:bodyPr/>
          <a:lstStyle>
            <a:lvl1pPr>
              <a:defRPr sz="3865"/>
            </a:lvl1pPr>
            <a:lvl2pPr>
              <a:defRPr sz="3380"/>
            </a:lvl2pPr>
            <a:lvl3pPr>
              <a:defRPr sz="2900"/>
            </a:lvl3pPr>
            <a:lvl4pPr>
              <a:defRPr sz="2415"/>
            </a:lvl4pPr>
            <a:lvl5pPr>
              <a:defRPr sz="2415"/>
            </a:lvl5pPr>
            <a:lvl6pPr>
              <a:defRPr sz="2415"/>
            </a:lvl6pPr>
            <a:lvl7pPr>
              <a:defRPr sz="2415"/>
            </a:lvl7pPr>
            <a:lvl8pPr>
              <a:defRPr sz="2415"/>
            </a:lvl8pPr>
            <a:lvl9pPr>
              <a:defRPr sz="241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881778" y="2484120"/>
            <a:ext cx="4128849" cy="4602140"/>
          </a:xfrm>
        </p:spPr>
        <p:txBody>
          <a:bodyPr/>
          <a:lstStyle>
            <a:lvl1pPr marL="0" indent="0">
              <a:buNone/>
              <a:defRPr sz="1930"/>
            </a:lvl1pPr>
            <a:lvl2pPr marL="551815" indent="0">
              <a:buNone/>
              <a:defRPr sz="1690"/>
            </a:lvl2pPr>
            <a:lvl3pPr marL="1104265" indent="0">
              <a:buNone/>
              <a:defRPr sz="1450"/>
            </a:lvl3pPr>
            <a:lvl4pPr marL="1656080" indent="0">
              <a:buNone/>
              <a:defRPr sz="1205"/>
            </a:lvl4pPr>
            <a:lvl5pPr marL="2207895" indent="0">
              <a:buNone/>
              <a:defRPr sz="1205"/>
            </a:lvl5pPr>
            <a:lvl6pPr marL="2760345" indent="0">
              <a:buNone/>
              <a:defRPr sz="1205"/>
            </a:lvl6pPr>
            <a:lvl7pPr marL="3312160" indent="0">
              <a:buNone/>
              <a:defRPr sz="1205"/>
            </a:lvl7pPr>
            <a:lvl8pPr marL="3863975" indent="0">
              <a:buNone/>
              <a:defRPr sz="1205"/>
            </a:lvl8pPr>
            <a:lvl9pPr marL="4416425" indent="0">
              <a:buNone/>
              <a:defRPr sz="120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dirty="0"/>
          </a:p>
        </p:txBody>
      </p:sp>
      <p:sp>
        <p:nvSpPr>
          <p:cNvPr id="7" name="Slide Number Placeholder 6"/>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81778" y="552027"/>
            <a:ext cx="4128849" cy="1932093"/>
          </a:xfrm>
        </p:spPr>
        <p:txBody>
          <a:bodyPr anchor="b"/>
          <a:lstStyle>
            <a:lvl1pPr>
              <a:defRPr sz="386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442347" y="1192226"/>
            <a:ext cx="6480810" cy="5884451"/>
          </a:xfrm>
        </p:spPr>
        <p:txBody>
          <a:bodyPr anchor="t"/>
          <a:lstStyle>
            <a:lvl1pPr marL="0" indent="0">
              <a:buNone/>
              <a:defRPr sz="3865"/>
            </a:lvl1pPr>
            <a:lvl2pPr marL="551815" indent="0">
              <a:buNone/>
              <a:defRPr sz="3380"/>
            </a:lvl2pPr>
            <a:lvl3pPr marL="1104265" indent="0">
              <a:buNone/>
              <a:defRPr sz="2900"/>
            </a:lvl3pPr>
            <a:lvl4pPr marL="1656080" indent="0">
              <a:buNone/>
              <a:defRPr sz="2415"/>
            </a:lvl4pPr>
            <a:lvl5pPr marL="2207895" indent="0">
              <a:buNone/>
              <a:defRPr sz="2415"/>
            </a:lvl5pPr>
            <a:lvl6pPr marL="2760345" indent="0">
              <a:buNone/>
              <a:defRPr sz="2415"/>
            </a:lvl6pPr>
            <a:lvl7pPr marL="3312160" indent="0">
              <a:buNone/>
              <a:defRPr sz="2415"/>
            </a:lvl7pPr>
            <a:lvl8pPr marL="3863975" indent="0">
              <a:buNone/>
              <a:defRPr sz="2415"/>
            </a:lvl8pPr>
            <a:lvl9pPr marL="4416425" indent="0">
              <a:buNone/>
              <a:defRPr sz="2415"/>
            </a:lvl9pPr>
          </a:lstStyle>
          <a:p>
            <a:r>
              <a:rPr lang="zh-CN" altLang="en-US"/>
              <a:t>单击图标添加图片</a:t>
            </a:r>
            <a:endParaRPr lang="en-US" dirty="0"/>
          </a:p>
        </p:txBody>
      </p:sp>
      <p:sp>
        <p:nvSpPr>
          <p:cNvPr id="4" name="Text Placeholder 3"/>
          <p:cNvSpPr>
            <a:spLocks noGrp="1"/>
          </p:cNvSpPr>
          <p:nvPr>
            <p:ph type="body" sz="half" idx="2"/>
          </p:nvPr>
        </p:nvSpPr>
        <p:spPr>
          <a:xfrm>
            <a:off x="881778" y="2484120"/>
            <a:ext cx="4128849" cy="4602140"/>
          </a:xfrm>
        </p:spPr>
        <p:txBody>
          <a:bodyPr/>
          <a:lstStyle>
            <a:lvl1pPr marL="0" indent="0">
              <a:buNone/>
              <a:defRPr sz="1930"/>
            </a:lvl1pPr>
            <a:lvl2pPr marL="551815" indent="0">
              <a:buNone/>
              <a:defRPr sz="1690"/>
            </a:lvl2pPr>
            <a:lvl3pPr marL="1104265" indent="0">
              <a:buNone/>
              <a:defRPr sz="1450"/>
            </a:lvl3pPr>
            <a:lvl4pPr marL="1656080" indent="0">
              <a:buNone/>
              <a:defRPr sz="1205"/>
            </a:lvl4pPr>
            <a:lvl5pPr marL="2207895" indent="0">
              <a:buNone/>
              <a:defRPr sz="1205"/>
            </a:lvl5pPr>
            <a:lvl6pPr marL="2760345" indent="0">
              <a:buNone/>
              <a:defRPr sz="1205"/>
            </a:lvl6pPr>
            <a:lvl7pPr marL="3312160" indent="0">
              <a:buNone/>
              <a:defRPr sz="1205"/>
            </a:lvl7pPr>
            <a:lvl8pPr marL="3863975" indent="0">
              <a:buNone/>
              <a:defRPr sz="1205"/>
            </a:lvl8pPr>
            <a:lvl9pPr marL="4416425" indent="0">
              <a:buNone/>
              <a:defRPr sz="120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Footer Placeholder 5"/>
          <p:cNvSpPr>
            <a:spLocks noGrp="1"/>
          </p:cNvSpPr>
          <p:nvPr>
            <p:ph type="ftr" sz="quarter" idx="11"/>
          </p:nvPr>
        </p:nvSpPr>
        <p:spPr/>
        <p:txBody>
          <a:bodyPr/>
          <a:lstStyle/>
          <a:p>
            <a:endParaRPr lang="zh-CN" altLang="en-US" dirty="0"/>
          </a:p>
        </p:txBody>
      </p:sp>
      <p:sp>
        <p:nvSpPr>
          <p:cNvPr id="7" name="Slide Number Placeholder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440856"/>
            <a:ext cx="11041380" cy="1600495"/>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80110" y="2204273"/>
            <a:ext cx="11041380" cy="52538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880110" y="7674706"/>
            <a:ext cx="2880360" cy="440855"/>
          </a:xfrm>
          <a:prstGeom prst="rect">
            <a:avLst/>
          </a:prstGeom>
        </p:spPr>
        <p:txBody>
          <a:bodyPr vert="horz" lIns="91440" tIns="45720" rIns="91440" bIns="45720" rtlCol="0" anchor="ctr"/>
          <a:lstStyle>
            <a:lvl1pPr algn="l">
              <a:defRPr sz="1450">
                <a:solidFill>
                  <a:schemeClr val="tx1">
                    <a:tint val="75000"/>
                  </a:schemeClr>
                </a:solidFill>
              </a:defRPr>
            </a:lvl1p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3"/>
          </p:nvPr>
        </p:nvSpPr>
        <p:spPr>
          <a:xfrm>
            <a:off x="4240530" y="7674706"/>
            <a:ext cx="4320540" cy="440855"/>
          </a:xfrm>
          <a:prstGeom prst="rect">
            <a:avLst/>
          </a:prstGeom>
        </p:spPr>
        <p:txBody>
          <a:bodyPr vert="horz" lIns="91440" tIns="45720" rIns="91440" bIns="45720" rtlCol="0" anchor="ctr"/>
          <a:lstStyle>
            <a:lvl1pPr algn="ctr">
              <a:defRPr sz="1450">
                <a:solidFill>
                  <a:schemeClr val="tx1">
                    <a:tint val="75000"/>
                  </a:schemeClr>
                </a:solidFill>
              </a:defRPr>
            </a:lvl1pPr>
          </a:lstStyle>
          <a:p>
            <a:endParaRPr lang="zh-CN" altLang="en-US" dirty="0"/>
          </a:p>
        </p:txBody>
      </p:sp>
      <p:sp>
        <p:nvSpPr>
          <p:cNvPr id="6" name="Slide Number Placeholder 5"/>
          <p:cNvSpPr>
            <a:spLocks noGrp="1"/>
          </p:cNvSpPr>
          <p:nvPr>
            <p:ph type="sldNum" sz="quarter" idx="4"/>
          </p:nvPr>
        </p:nvSpPr>
        <p:spPr>
          <a:xfrm>
            <a:off x="9041130" y="7674706"/>
            <a:ext cx="2880360" cy="440855"/>
          </a:xfrm>
          <a:prstGeom prst="rect">
            <a:avLst/>
          </a:prstGeom>
        </p:spPr>
        <p:txBody>
          <a:bodyPr vert="horz" lIns="91440" tIns="45720" rIns="91440" bIns="45720" rtlCol="0" anchor="ctr"/>
          <a:lstStyle>
            <a:lvl1pPr algn="r">
              <a:defRPr sz="145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1104265" rtl="0" eaLnBrk="1" latinLnBrk="0" hangingPunct="1">
        <a:lnSpc>
          <a:spcPct val="90000"/>
        </a:lnSpc>
        <a:spcBef>
          <a:spcPct val="0"/>
        </a:spcBef>
        <a:buNone/>
        <a:defRPr sz="5315" kern="1200">
          <a:solidFill>
            <a:schemeClr val="tx1"/>
          </a:solidFill>
          <a:latin typeface="+mj-lt"/>
          <a:ea typeface="+mj-ea"/>
          <a:cs typeface="+mj-cs"/>
        </a:defRPr>
      </a:lvl1pPr>
    </p:titleStyle>
    <p:bodyStyle>
      <a:lvl1pPr marL="276225" indent="-276225" algn="l" defTabSz="1104265" rtl="0" eaLnBrk="1" latinLnBrk="0" hangingPunct="1">
        <a:lnSpc>
          <a:spcPct val="90000"/>
        </a:lnSpc>
        <a:spcBef>
          <a:spcPts val="1205"/>
        </a:spcBef>
        <a:buFont typeface="Arial" panose="020B0604020202020204" pitchFamily="34" charset="0"/>
        <a:buChar char="•"/>
        <a:defRPr sz="3380" kern="1200">
          <a:solidFill>
            <a:schemeClr val="tx1"/>
          </a:solidFill>
          <a:latin typeface="+mn-lt"/>
          <a:ea typeface="+mn-ea"/>
          <a:cs typeface="+mn-cs"/>
        </a:defRPr>
      </a:lvl1pPr>
      <a:lvl2pPr marL="828040" indent="-276225" algn="l" defTabSz="1104265" rtl="0" eaLnBrk="1" latinLnBrk="0" hangingPunct="1">
        <a:lnSpc>
          <a:spcPct val="90000"/>
        </a:lnSpc>
        <a:spcBef>
          <a:spcPts val="605"/>
        </a:spcBef>
        <a:buFont typeface="Arial" panose="020B0604020202020204" pitchFamily="34" charset="0"/>
        <a:buChar char="•"/>
        <a:defRPr sz="2900" kern="1200">
          <a:solidFill>
            <a:schemeClr val="tx1"/>
          </a:solidFill>
          <a:latin typeface="+mn-lt"/>
          <a:ea typeface="+mn-ea"/>
          <a:cs typeface="+mn-cs"/>
        </a:defRPr>
      </a:lvl2pPr>
      <a:lvl3pPr marL="1379855" indent="-276225" algn="l" defTabSz="1104265" rtl="0" eaLnBrk="1" latinLnBrk="0" hangingPunct="1">
        <a:lnSpc>
          <a:spcPct val="90000"/>
        </a:lnSpc>
        <a:spcBef>
          <a:spcPts val="605"/>
        </a:spcBef>
        <a:buFont typeface="Arial" panose="020B0604020202020204" pitchFamily="34" charset="0"/>
        <a:buChar char="•"/>
        <a:defRPr sz="2415" kern="1200">
          <a:solidFill>
            <a:schemeClr val="tx1"/>
          </a:solidFill>
          <a:latin typeface="+mn-lt"/>
          <a:ea typeface="+mn-ea"/>
          <a:cs typeface="+mn-cs"/>
        </a:defRPr>
      </a:lvl3pPr>
      <a:lvl4pPr marL="1932305" indent="-276225" algn="l" defTabSz="1104265" rtl="0" eaLnBrk="1" latinLnBrk="0" hangingPunct="1">
        <a:lnSpc>
          <a:spcPct val="90000"/>
        </a:lnSpc>
        <a:spcBef>
          <a:spcPts val="605"/>
        </a:spcBef>
        <a:buFont typeface="Arial" panose="020B0604020202020204" pitchFamily="34" charset="0"/>
        <a:buChar char="•"/>
        <a:defRPr sz="2175" kern="1200">
          <a:solidFill>
            <a:schemeClr val="tx1"/>
          </a:solidFill>
          <a:latin typeface="+mn-lt"/>
          <a:ea typeface="+mn-ea"/>
          <a:cs typeface="+mn-cs"/>
        </a:defRPr>
      </a:lvl4pPr>
      <a:lvl5pPr marL="2484120" indent="-276225" algn="l" defTabSz="1104265" rtl="0" eaLnBrk="1" latinLnBrk="0" hangingPunct="1">
        <a:lnSpc>
          <a:spcPct val="90000"/>
        </a:lnSpc>
        <a:spcBef>
          <a:spcPts val="605"/>
        </a:spcBef>
        <a:buFont typeface="Arial" panose="020B0604020202020204" pitchFamily="34" charset="0"/>
        <a:buChar char="•"/>
        <a:defRPr sz="2175" kern="1200">
          <a:solidFill>
            <a:schemeClr val="tx1"/>
          </a:solidFill>
          <a:latin typeface="+mn-lt"/>
          <a:ea typeface="+mn-ea"/>
          <a:cs typeface="+mn-cs"/>
        </a:defRPr>
      </a:lvl5pPr>
      <a:lvl6pPr marL="3035935" indent="-276225" algn="l" defTabSz="1104265" rtl="0" eaLnBrk="1" latinLnBrk="0" hangingPunct="1">
        <a:lnSpc>
          <a:spcPct val="90000"/>
        </a:lnSpc>
        <a:spcBef>
          <a:spcPts val="605"/>
        </a:spcBef>
        <a:buFont typeface="Arial" panose="020B0604020202020204" pitchFamily="34" charset="0"/>
        <a:buChar char="•"/>
        <a:defRPr sz="2175" kern="1200">
          <a:solidFill>
            <a:schemeClr val="tx1"/>
          </a:solidFill>
          <a:latin typeface="+mn-lt"/>
          <a:ea typeface="+mn-ea"/>
          <a:cs typeface="+mn-cs"/>
        </a:defRPr>
      </a:lvl6pPr>
      <a:lvl7pPr marL="3588385" indent="-276225" algn="l" defTabSz="1104265" rtl="0" eaLnBrk="1" latinLnBrk="0" hangingPunct="1">
        <a:lnSpc>
          <a:spcPct val="90000"/>
        </a:lnSpc>
        <a:spcBef>
          <a:spcPts val="605"/>
        </a:spcBef>
        <a:buFont typeface="Arial" panose="020B0604020202020204" pitchFamily="34" charset="0"/>
        <a:buChar char="•"/>
        <a:defRPr sz="2175" kern="1200">
          <a:solidFill>
            <a:schemeClr val="tx1"/>
          </a:solidFill>
          <a:latin typeface="+mn-lt"/>
          <a:ea typeface="+mn-ea"/>
          <a:cs typeface="+mn-cs"/>
        </a:defRPr>
      </a:lvl7pPr>
      <a:lvl8pPr marL="4140200" indent="-276225" algn="l" defTabSz="1104265" rtl="0" eaLnBrk="1" latinLnBrk="0" hangingPunct="1">
        <a:lnSpc>
          <a:spcPct val="90000"/>
        </a:lnSpc>
        <a:spcBef>
          <a:spcPts val="605"/>
        </a:spcBef>
        <a:buFont typeface="Arial" panose="020B0604020202020204" pitchFamily="34" charset="0"/>
        <a:buChar char="•"/>
        <a:defRPr sz="2175" kern="1200">
          <a:solidFill>
            <a:schemeClr val="tx1"/>
          </a:solidFill>
          <a:latin typeface="+mn-lt"/>
          <a:ea typeface="+mn-ea"/>
          <a:cs typeface="+mn-cs"/>
        </a:defRPr>
      </a:lvl8pPr>
      <a:lvl9pPr marL="4692015" indent="-276225" algn="l" defTabSz="1104265" rtl="0" eaLnBrk="1" latinLnBrk="0" hangingPunct="1">
        <a:lnSpc>
          <a:spcPct val="90000"/>
        </a:lnSpc>
        <a:spcBef>
          <a:spcPts val="605"/>
        </a:spcBef>
        <a:buFont typeface="Arial" panose="020B0604020202020204" pitchFamily="34" charset="0"/>
        <a:buChar char="•"/>
        <a:defRPr sz="2175" kern="1200">
          <a:solidFill>
            <a:schemeClr val="tx1"/>
          </a:solidFill>
          <a:latin typeface="+mn-lt"/>
          <a:ea typeface="+mn-ea"/>
          <a:cs typeface="+mn-cs"/>
        </a:defRPr>
      </a:lvl9pPr>
    </p:bodyStyle>
    <p:otherStyle>
      <a:defPPr>
        <a:defRPr lang="en-US"/>
      </a:defPPr>
      <a:lvl1pPr marL="0" algn="l" defTabSz="1104265" rtl="0" eaLnBrk="1" latinLnBrk="0" hangingPunct="1">
        <a:defRPr sz="2175" kern="1200">
          <a:solidFill>
            <a:schemeClr val="tx1"/>
          </a:solidFill>
          <a:latin typeface="+mn-lt"/>
          <a:ea typeface="+mn-ea"/>
          <a:cs typeface="+mn-cs"/>
        </a:defRPr>
      </a:lvl1pPr>
      <a:lvl2pPr marL="551815" algn="l" defTabSz="1104265" rtl="0" eaLnBrk="1" latinLnBrk="0" hangingPunct="1">
        <a:defRPr sz="2175" kern="1200">
          <a:solidFill>
            <a:schemeClr val="tx1"/>
          </a:solidFill>
          <a:latin typeface="+mn-lt"/>
          <a:ea typeface="+mn-ea"/>
          <a:cs typeface="+mn-cs"/>
        </a:defRPr>
      </a:lvl2pPr>
      <a:lvl3pPr marL="1104265" algn="l" defTabSz="1104265" rtl="0" eaLnBrk="1" latinLnBrk="0" hangingPunct="1">
        <a:defRPr sz="2175" kern="1200">
          <a:solidFill>
            <a:schemeClr val="tx1"/>
          </a:solidFill>
          <a:latin typeface="+mn-lt"/>
          <a:ea typeface="+mn-ea"/>
          <a:cs typeface="+mn-cs"/>
        </a:defRPr>
      </a:lvl3pPr>
      <a:lvl4pPr marL="1656080" algn="l" defTabSz="1104265" rtl="0" eaLnBrk="1" latinLnBrk="0" hangingPunct="1">
        <a:defRPr sz="2175" kern="1200">
          <a:solidFill>
            <a:schemeClr val="tx1"/>
          </a:solidFill>
          <a:latin typeface="+mn-lt"/>
          <a:ea typeface="+mn-ea"/>
          <a:cs typeface="+mn-cs"/>
        </a:defRPr>
      </a:lvl4pPr>
      <a:lvl5pPr marL="2207895" algn="l" defTabSz="1104265" rtl="0" eaLnBrk="1" latinLnBrk="0" hangingPunct="1">
        <a:defRPr sz="2175" kern="1200">
          <a:solidFill>
            <a:schemeClr val="tx1"/>
          </a:solidFill>
          <a:latin typeface="+mn-lt"/>
          <a:ea typeface="+mn-ea"/>
          <a:cs typeface="+mn-cs"/>
        </a:defRPr>
      </a:lvl5pPr>
      <a:lvl6pPr marL="2760345" algn="l" defTabSz="1104265" rtl="0" eaLnBrk="1" latinLnBrk="0" hangingPunct="1">
        <a:defRPr sz="2175" kern="1200">
          <a:solidFill>
            <a:schemeClr val="tx1"/>
          </a:solidFill>
          <a:latin typeface="+mn-lt"/>
          <a:ea typeface="+mn-ea"/>
          <a:cs typeface="+mn-cs"/>
        </a:defRPr>
      </a:lvl6pPr>
      <a:lvl7pPr marL="3312160" algn="l" defTabSz="1104265" rtl="0" eaLnBrk="1" latinLnBrk="0" hangingPunct="1">
        <a:defRPr sz="2175" kern="1200">
          <a:solidFill>
            <a:schemeClr val="tx1"/>
          </a:solidFill>
          <a:latin typeface="+mn-lt"/>
          <a:ea typeface="+mn-ea"/>
          <a:cs typeface="+mn-cs"/>
        </a:defRPr>
      </a:lvl7pPr>
      <a:lvl8pPr marL="3863975" algn="l" defTabSz="1104265" rtl="0" eaLnBrk="1" latinLnBrk="0" hangingPunct="1">
        <a:defRPr sz="2175" kern="1200">
          <a:solidFill>
            <a:schemeClr val="tx1"/>
          </a:solidFill>
          <a:latin typeface="+mn-lt"/>
          <a:ea typeface="+mn-ea"/>
          <a:cs typeface="+mn-cs"/>
        </a:defRPr>
      </a:lvl8pPr>
      <a:lvl9pPr marL="4416425" algn="l" defTabSz="1104265" rtl="0" eaLnBrk="1" latinLnBrk="0" hangingPunct="1">
        <a:defRPr sz="21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24.xml"/><Relationship Id="rId8" Type="http://schemas.openxmlformats.org/officeDocument/2006/relationships/tags" Target="../tags/tag23.xml"/><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tags" Target="../tags/tag18.xml"/><Relationship Id="rId25" Type="http://schemas.openxmlformats.org/officeDocument/2006/relationships/slideLayout" Target="../slideLayouts/slideLayout1.xml"/><Relationship Id="rId24" Type="http://schemas.openxmlformats.org/officeDocument/2006/relationships/tags" Target="../tags/tag39.xml"/><Relationship Id="rId23" Type="http://schemas.openxmlformats.org/officeDocument/2006/relationships/tags" Target="../tags/tag38.xml"/><Relationship Id="rId22" Type="http://schemas.openxmlformats.org/officeDocument/2006/relationships/tags" Target="../tags/tag37.xml"/><Relationship Id="rId21" Type="http://schemas.openxmlformats.org/officeDocument/2006/relationships/tags" Target="../tags/tag36.xml"/><Relationship Id="rId20" Type="http://schemas.openxmlformats.org/officeDocument/2006/relationships/tags" Target="../tags/tag35.xml"/><Relationship Id="rId2" Type="http://schemas.openxmlformats.org/officeDocument/2006/relationships/tags" Target="../tags/tag17.xml"/><Relationship Id="rId19" Type="http://schemas.openxmlformats.org/officeDocument/2006/relationships/tags" Target="../tags/tag34.xml"/><Relationship Id="rId18" Type="http://schemas.openxmlformats.org/officeDocument/2006/relationships/tags" Target="../tags/tag33.xml"/><Relationship Id="rId17" Type="http://schemas.openxmlformats.org/officeDocument/2006/relationships/tags" Target="../tags/tag32.xml"/><Relationship Id="rId16" Type="http://schemas.openxmlformats.org/officeDocument/2006/relationships/tags" Target="../tags/tag31.xml"/><Relationship Id="rId15" Type="http://schemas.openxmlformats.org/officeDocument/2006/relationships/tags" Target="../tags/tag30.xml"/><Relationship Id="rId14" Type="http://schemas.openxmlformats.org/officeDocument/2006/relationships/tags" Target="../tags/tag29.xml"/><Relationship Id="rId13" Type="http://schemas.openxmlformats.org/officeDocument/2006/relationships/tags" Target="../tags/tag28.xml"/><Relationship Id="rId12" Type="http://schemas.openxmlformats.org/officeDocument/2006/relationships/tags" Target="../tags/tag27.xml"/><Relationship Id="rId11" Type="http://schemas.openxmlformats.org/officeDocument/2006/relationships/tags" Target="../tags/tag26.xml"/><Relationship Id="rId10" Type="http://schemas.openxmlformats.org/officeDocument/2006/relationships/tags" Target="../tags/tag25.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9" Type="http://schemas.openxmlformats.org/officeDocument/2006/relationships/tags" Target="../tags/tag48.xml"/><Relationship Id="rId8" Type="http://schemas.openxmlformats.org/officeDocument/2006/relationships/tags" Target="../tags/tag47.xml"/><Relationship Id="rId7" Type="http://schemas.openxmlformats.org/officeDocument/2006/relationships/tags" Target="../tags/tag46.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2" Type="http://schemas.openxmlformats.org/officeDocument/2006/relationships/slideLayout" Target="../slideLayouts/slideLayout1.xml"/><Relationship Id="rId21" Type="http://schemas.openxmlformats.org/officeDocument/2006/relationships/tags" Target="../tags/tag60.xml"/><Relationship Id="rId20" Type="http://schemas.openxmlformats.org/officeDocument/2006/relationships/tags" Target="../tags/tag59.xml"/><Relationship Id="rId2" Type="http://schemas.openxmlformats.org/officeDocument/2006/relationships/tags" Target="../tags/tag41.xml"/><Relationship Id="rId19" Type="http://schemas.openxmlformats.org/officeDocument/2006/relationships/tags" Target="../tags/tag58.xml"/><Relationship Id="rId18" Type="http://schemas.openxmlformats.org/officeDocument/2006/relationships/tags" Target="../tags/tag57.xml"/><Relationship Id="rId17" Type="http://schemas.openxmlformats.org/officeDocument/2006/relationships/tags" Target="../tags/tag56.xml"/><Relationship Id="rId16" Type="http://schemas.openxmlformats.org/officeDocument/2006/relationships/tags" Target="../tags/tag55.xml"/><Relationship Id="rId15" Type="http://schemas.openxmlformats.org/officeDocument/2006/relationships/tags" Target="../tags/tag54.xml"/><Relationship Id="rId14" Type="http://schemas.openxmlformats.org/officeDocument/2006/relationships/tags" Target="../tags/tag53.xml"/><Relationship Id="rId13" Type="http://schemas.openxmlformats.org/officeDocument/2006/relationships/tags" Target="../tags/tag52.xml"/><Relationship Id="rId12" Type="http://schemas.openxmlformats.org/officeDocument/2006/relationships/tags" Target="../tags/tag51.xml"/><Relationship Id="rId11" Type="http://schemas.openxmlformats.org/officeDocument/2006/relationships/tags" Target="../tags/tag50.xml"/><Relationship Id="rId10" Type="http://schemas.openxmlformats.org/officeDocument/2006/relationships/tags" Target="../tags/tag49.xml"/><Relationship Id="rId1" Type="http://schemas.openxmlformats.org/officeDocument/2006/relationships/tags" Target="../tags/tag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603500" y="107793"/>
            <a:ext cx="7574280" cy="337185"/>
          </a:xfrm>
          <a:prstGeom prst="rect">
            <a:avLst/>
          </a:prstGeom>
          <a:noFill/>
        </p:spPr>
        <p:txBody>
          <a:bodyPr wrap="square" rtlCol="0">
            <a:spAutoFit/>
          </a:bodyPr>
          <a:lstStyle/>
          <a:p>
            <a:pPr algn="ctr"/>
            <a:r>
              <a:rPr lang="zh-CN" altLang="en-US" sz="1600">
                <a:latin typeface="黑体" panose="02010609060101010101" charset="-122"/>
                <a:ea typeface="黑体" panose="02010609060101010101" charset="-122"/>
              </a:rPr>
              <a:t>中山市海绵城市建设项目管控流程图</a:t>
            </a:r>
            <a:endParaRPr lang="zh-CN" altLang="en-US" sz="1600">
              <a:latin typeface="黑体" panose="02010609060101010101" charset="-122"/>
              <a:ea typeface="黑体" panose="02010609060101010101" charset="-122"/>
            </a:endParaRPr>
          </a:p>
        </p:txBody>
      </p:sp>
      <p:graphicFrame>
        <p:nvGraphicFramePr>
          <p:cNvPr id="2" name="表格 1"/>
          <p:cNvGraphicFramePr/>
          <p:nvPr>
            <p:custDataLst>
              <p:tags r:id="rId1"/>
            </p:custDataLst>
          </p:nvPr>
        </p:nvGraphicFramePr>
        <p:xfrm>
          <a:off x="112397" y="1984497"/>
          <a:ext cx="2432050" cy="3987129"/>
        </p:xfrm>
        <a:graphic>
          <a:graphicData uri="http://schemas.openxmlformats.org/drawingml/2006/table">
            <a:tbl>
              <a:tblPr firstRow="1" bandRow="1">
                <a:tableStyleId>{5C22544A-7EE6-4342-B048-85BDC9FD1C3A}</a:tableStyleId>
              </a:tblPr>
              <a:tblGrid>
                <a:gridCol w="596900"/>
                <a:gridCol w="741045"/>
                <a:gridCol w="1094105"/>
              </a:tblGrid>
              <a:tr h="518253">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审批部门或服务机构</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T="45719" marB="45719"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管控阶段</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T="45719" marB="45719"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T="45719" marB="45719"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327150">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市</a:t>
                      </a:r>
                      <a:r>
                        <a:rPr lang="zh-CN" altLang="en-US" sz="900" b="0">
                          <a:latin typeface="宋体" panose="02010600030101010101" pitchFamily="2" charset="-122"/>
                          <a:ea typeface="宋体" panose="02010600030101010101" pitchFamily="2" charset="-122"/>
                          <a:cs typeface="宋体" panose="02010600030101010101" pitchFamily="2" charset="-122"/>
                        </a:rPr>
                        <a:t>自</a:t>
                      </a:r>
                      <a:r>
                        <a:rPr lang="en-US" sz="900" b="0">
                          <a:latin typeface="宋体" panose="02010600030101010101" pitchFamily="2" charset="-122"/>
                          <a:ea typeface="宋体" panose="02010600030101010101" pitchFamily="2" charset="-122"/>
                          <a:cs typeface="宋体" panose="02010600030101010101" pitchFamily="2" charset="-122"/>
                        </a:rPr>
                        <a:t>然资源局</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用地规划许可证（含临时用地）核发</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a:latin typeface="宋体" panose="02010600030101010101" pitchFamily="2" charset="-122"/>
                          <a:ea typeface="宋体" panose="02010600030101010101" pitchFamily="2" charset="-122"/>
                          <a:cs typeface="宋体" panose="02010600030101010101" pitchFamily="2" charset="-122"/>
                        </a:rPr>
                        <a:t>在出具用地规划条件或办理规划条件变更业务时，依据《中山市海绵城市规划设计导则》（试行）及相关文件明确年径流总量控制率等海绵城市指标。</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857456">
                <a:tc rowSpan="2">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行业主管部门、市代建项目管理办公室等部门</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项目建议书征求意见</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a:latin typeface="宋体" panose="02010600030101010101" pitchFamily="2" charset="-122"/>
                          <a:ea typeface="宋体" panose="02010600030101010101" pitchFamily="2" charset="-122"/>
                          <a:cs typeface="宋体" panose="02010600030101010101" pitchFamily="2" charset="-122"/>
                        </a:rPr>
                        <a:t>负责组织项目建议书编制，应保证海绵城市建设内容与投资合理性，提交市发展改革局审批。</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284270">
                <a:tc vMerge="1">
                  <a:tcP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可行性研究报告（含含投资估算明细表）评审</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dirty="0">
                          <a:latin typeface="宋体" panose="02010600030101010101" pitchFamily="2" charset="-122"/>
                          <a:ea typeface="宋体" panose="02010600030101010101" pitchFamily="2" charset="-122"/>
                          <a:cs typeface="宋体" panose="02010600030101010101" pitchFamily="2" charset="-122"/>
                        </a:rPr>
                        <a:t>负责组织可行性研究报告（含项目投资估算明细表）编制，由市海绵办参与评审，对海绵设计内容出具审查意见，可研报告符合要求后提交市发展改革局审批。</a:t>
                      </a:r>
                      <a:endParaRPr lang="en-US" altLang="en-US" sz="900" b="0" dirty="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40" name="表格 39"/>
          <p:cNvGraphicFramePr/>
          <p:nvPr>
            <p:custDataLst>
              <p:tags r:id="rId2"/>
            </p:custDataLst>
          </p:nvPr>
        </p:nvGraphicFramePr>
        <p:xfrm>
          <a:off x="2732406" y="1984496"/>
          <a:ext cx="2419986" cy="4389634"/>
        </p:xfrm>
        <a:graphic>
          <a:graphicData uri="http://schemas.openxmlformats.org/drawingml/2006/table">
            <a:tbl>
              <a:tblPr firstRow="1" bandRow="1">
                <a:tableStyleId>{5C22544A-7EE6-4342-B048-85BDC9FD1C3A}</a:tableStyleId>
              </a:tblPr>
              <a:tblGrid>
                <a:gridCol w="591820"/>
                <a:gridCol w="744220"/>
                <a:gridCol w="1083946"/>
              </a:tblGrid>
              <a:tr h="496629">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审批部门或服务机构</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管控阶段</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746705">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建设单位</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建设工程初步设计组织评审</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dirty="0">
                          <a:latin typeface="宋体" panose="02010600030101010101" pitchFamily="2" charset="-122"/>
                          <a:ea typeface="宋体" panose="02010600030101010101" pitchFamily="2" charset="-122"/>
                          <a:cs typeface="宋体" panose="02010600030101010101" pitchFamily="2" charset="-122"/>
                        </a:rPr>
                        <a:t>由行业主管部门组织专家评审，市海绵办对海绵专篇设计内容进行审查并出具审查意见。设计单位应按照意见进行修改，经市海绵办复核符合要求后，建设单位将初步设计（含概算）提交至相关部门审批。</a:t>
                      </a:r>
                      <a:endParaRPr lang="en-US" sz="900" b="0" dirty="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933450">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市自然资源局</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ClrTx/>
                        <a:buSzTx/>
                        <a:buFontTx/>
                        <a:buNone/>
                      </a:pPr>
                      <a:r>
                        <a:rPr lang="zh-CN" altLang="en-US" sz="900" b="0" dirty="0">
                          <a:latin typeface="宋体" panose="02010600030101010101" pitchFamily="2" charset="-122"/>
                          <a:ea typeface="宋体" panose="02010600030101010101" pitchFamily="2" charset="-122"/>
                          <a:cs typeface="宋体" panose="02010600030101010101" pitchFamily="2" charset="-122"/>
                        </a:rPr>
                        <a:t>建设</a:t>
                      </a:r>
                      <a:r>
                        <a:rPr lang="en-US" sz="900" b="0" dirty="0" err="1">
                          <a:latin typeface="宋体" panose="02010600030101010101" pitchFamily="2" charset="-122"/>
                          <a:ea typeface="宋体" panose="02010600030101010101" pitchFamily="2" charset="-122"/>
                          <a:cs typeface="宋体" panose="02010600030101010101" pitchFamily="2" charset="-122"/>
                        </a:rPr>
                        <a:t>工程规划许可证核发</a:t>
                      </a:r>
                      <a:endParaRPr lang="en-US" sz="900" b="0" dirty="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marL="0" marR="0" lvl="0" indent="0" algn="l" defTabSz="1280160" rtl="0" eaLnBrk="1" fontAlgn="auto" latinLnBrk="0" hangingPunct="1">
                        <a:lnSpc>
                          <a:spcPct val="100000"/>
                        </a:lnSpc>
                        <a:spcBef>
                          <a:spcPts val="0"/>
                        </a:spcBef>
                        <a:spcAft>
                          <a:spcPts val="0"/>
                        </a:spcAft>
                        <a:buClrTx/>
                        <a:buSzTx/>
                        <a:buFontTx/>
                        <a:buNone/>
                        <a:defRPr/>
                      </a:pPr>
                      <a:r>
                        <a:rPr lang="en-US" altLang="zh-CN" sz="900" b="0" dirty="0" err="1">
                          <a:latin typeface="宋体" panose="02010600030101010101" pitchFamily="2" charset="-122"/>
                          <a:ea typeface="宋体" panose="02010600030101010101" pitchFamily="2" charset="-122"/>
                          <a:cs typeface="宋体" panose="02010600030101010101" pitchFamily="2" charset="-122"/>
                        </a:rPr>
                        <a:t>市自然资源局</a:t>
                      </a:r>
                      <a:r>
                        <a:rPr lang="zh-CN" altLang="en-US" sz="900" b="0" dirty="0">
                          <a:latin typeface="宋体" panose="02010600030101010101" pitchFamily="2" charset="-122"/>
                          <a:ea typeface="宋体" panose="02010600030101010101" pitchFamily="2" charset="-122"/>
                          <a:cs typeface="宋体" panose="02010600030101010101" pitchFamily="2" charset="-122"/>
                        </a:rPr>
                        <a:t>根据项目规划条件</a:t>
                      </a:r>
                      <a:r>
                        <a:rPr lang="en-US" altLang="zh-CN" sz="900" b="0" dirty="0" err="1">
                          <a:latin typeface="宋体" panose="02010600030101010101" pitchFamily="2" charset="-122"/>
                          <a:ea typeface="宋体" panose="02010600030101010101" pitchFamily="2" charset="-122"/>
                          <a:cs typeface="宋体" panose="02010600030101010101" pitchFamily="2" charset="-122"/>
                        </a:rPr>
                        <a:t>对建设项目海绵城市设计</a:t>
                      </a:r>
                      <a:r>
                        <a:rPr lang="zh-CN" altLang="en-US" sz="900" b="0" dirty="0">
                          <a:latin typeface="宋体" panose="02010600030101010101" pitchFamily="2" charset="-122"/>
                          <a:ea typeface="宋体" panose="02010600030101010101" pitchFamily="2" charset="-122"/>
                          <a:cs typeface="宋体" panose="02010600030101010101" pitchFamily="2" charset="-122"/>
                        </a:rPr>
                        <a:t>内容</a:t>
                      </a:r>
                      <a:r>
                        <a:rPr lang="en-US" altLang="zh-CN" sz="900" b="0" dirty="0" err="1">
                          <a:latin typeface="宋体" panose="02010600030101010101" pitchFamily="2" charset="-122"/>
                          <a:ea typeface="宋体" panose="02010600030101010101" pitchFamily="2" charset="-122"/>
                          <a:cs typeface="宋体" panose="02010600030101010101" pitchFamily="2" charset="-122"/>
                        </a:rPr>
                        <a:t>进行审查</a:t>
                      </a:r>
                      <a:r>
                        <a:rPr lang="en-US" altLang="zh-CN" sz="900" b="0" dirty="0">
                          <a:latin typeface="宋体" panose="02010600030101010101" pitchFamily="2" charset="-122"/>
                          <a:ea typeface="宋体" panose="02010600030101010101" pitchFamily="2" charset="-122"/>
                          <a:cs typeface="宋体" panose="02010600030101010101" pitchFamily="2" charset="-122"/>
                        </a:rPr>
                        <a:t>，</a:t>
                      </a:r>
                      <a:r>
                        <a:rPr lang="zh-CN" altLang="en-US" sz="900" b="0" dirty="0">
                          <a:latin typeface="宋体" panose="02010600030101010101" pitchFamily="2" charset="-122"/>
                          <a:ea typeface="宋体" panose="02010600030101010101" pitchFamily="2" charset="-122"/>
                          <a:cs typeface="宋体" panose="02010600030101010101" pitchFamily="2" charset="-122"/>
                        </a:rPr>
                        <a:t>审查通过后发放建设工程规划许可证</a:t>
                      </a:r>
                      <a:r>
                        <a:rPr lang="en-US" altLang="zh-CN" sz="900" b="0" dirty="0">
                          <a:latin typeface="宋体" panose="02010600030101010101" pitchFamily="2" charset="-122"/>
                          <a:ea typeface="宋体" panose="02010600030101010101" pitchFamily="2" charset="-122"/>
                          <a:cs typeface="宋体" panose="02010600030101010101" pitchFamily="2" charset="-122"/>
                        </a:rPr>
                        <a:t>。</a:t>
                      </a:r>
                      <a:endParaRPr lang="en-US" altLang="zh-CN" sz="900" b="0" dirty="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212850">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市发展改革局</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ClrTx/>
                        <a:buSzTx/>
                        <a:buFontTx/>
                        <a:buNone/>
                      </a:pPr>
                      <a:r>
                        <a:rPr lang="en-US" sz="900" b="0" dirty="0" err="1">
                          <a:latin typeface="宋体" panose="02010600030101010101" pitchFamily="2" charset="-122"/>
                          <a:ea typeface="宋体" panose="02010600030101010101" pitchFamily="2" charset="-122"/>
                          <a:cs typeface="宋体" panose="02010600030101010101" pitchFamily="2" charset="-122"/>
                        </a:rPr>
                        <a:t>建设工程初步设计（含概算）审批</a:t>
                      </a:r>
                      <a:endParaRPr lang="en-US" sz="900" b="0" dirty="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dirty="0" err="1">
                          <a:latin typeface="宋体" panose="02010600030101010101" pitchFamily="2" charset="-122"/>
                          <a:ea typeface="宋体" panose="02010600030101010101" pitchFamily="2" charset="-122"/>
                          <a:cs typeface="宋体" panose="02010600030101010101" pitchFamily="2" charset="-122"/>
                        </a:rPr>
                        <a:t>市发展改革局负责在初步设计审批阶段，核查是否具有海绵城市建设相关内容和海绵设施概算，对于符合审查要求的项目予以审批</a:t>
                      </a:r>
                      <a:r>
                        <a:rPr lang="en-US" sz="900" b="0" dirty="0">
                          <a:latin typeface="宋体" panose="02010600030101010101" pitchFamily="2" charset="-122"/>
                          <a:ea typeface="宋体" panose="02010600030101010101" pitchFamily="2" charset="-122"/>
                          <a:cs typeface="宋体" panose="02010600030101010101" pitchFamily="2" charset="-122"/>
                        </a:rPr>
                        <a:t>。</a:t>
                      </a:r>
                      <a:endParaRPr lang="en-US" sz="900" b="0" dirty="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41" name="表格 40"/>
          <p:cNvGraphicFramePr/>
          <p:nvPr>
            <p:custDataLst>
              <p:tags r:id="rId3"/>
            </p:custDataLst>
          </p:nvPr>
        </p:nvGraphicFramePr>
        <p:xfrm>
          <a:off x="5340353" y="1984496"/>
          <a:ext cx="2419349" cy="5354050"/>
        </p:xfrm>
        <a:graphic>
          <a:graphicData uri="http://schemas.openxmlformats.org/drawingml/2006/table">
            <a:tbl>
              <a:tblPr firstRow="1" bandRow="1">
                <a:tableStyleId>{5C22544A-7EE6-4342-B048-85BDC9FD1C3A}</a:tableStyleId>
              </a:tblPr>
              <a:tblGrid>
                <a:gridCol w="562609"/>
                <a:gridCol w="774700"/>
                <a:gridCol w="1082040"/>
              </a:tblGrid>
              <a:tr h="495395">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审批部门或服务机构</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管控阶段</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998942">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市财政局</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财政性投融资建设项目预算审核</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5723" marR="7572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项目海绵部分投资作为单位工程与主体工程由项目建设单位一并报送审核。市财政局、行业主管部门根据《中山市政府投资项目管理办法》（中府〔2020〕86号）相关职责和规定，对海绵城市相关投资进行审核。</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5723" marR="7572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145314">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图审机构</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5723" marR="7572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施工图审查合格证</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5723" marR="7572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依据地块规划设计条件、海绵城市工程强制性标准条文及相关施工图审查要点进行审查，符合要求后出具施工图审查合格证。</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5723" marR="7572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714399">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市住房城乡建设局、市交通运输局及其他行业主管部门</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5723" marR="7572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建筑工程施工许可证核发</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5723" marR="7572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市海绵办对施工图海绵城市设计内容进行抽查，并出具审查意见。市住房和城乡建设局等行业主管部门审核项目办理建设工程施工许可证，核查海绵城市建设相关内容是否完整。</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5723" marR="7572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42" name="表格 41"/>
          <p:cNvGraphicFramePr/>
          <p:nvPr>
            <p:custDataLst>
              <p:tags r:id="rId4"/>
            </p:custDataLst>
          </p:nvPr>
        </p:nvGraphicFramePr>
        <p:xfrm>
          <a:off x="7957823" y="1750816"/>
          <a:ext cx="2736217" cy="6320962"/>
        </p:xfrm>
        <a:graphic>
          <a:graphicData uri="http://schemas.openxmlformats.org/drawingml/2006/table">
            <a:tbl>
              <a:tblPr firstRow="1" bandRow="1">
                <a:tableStyleId>{5C22544A-7EE6-4342-B048-85BDC9FD1C3A}</a:tableStyleId>
              </a:tblPr>
              <a:tblGrid>
                <a:gridCol w="584836"/>
                <a:gridCol w="746761"/>
                <a:gridCol w="1404620"/>
              </a:tblGrid>
              <a:tr h="495395">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审批部门或服务机构</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管控阶段</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287585">
                <a:tc>
                  <a:txBody>
                    <a:bodyPr/>
                    <a:lstStyle/>
                    <a:p>
                      <a:pPr algn="ctr">
                        <a:lnSpc>
                          <a:spcPct val="100000"/>
                        </a:lnSpc>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市财政局</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lnSpc>
                          <a:spcPct val="100000"/>
                        </a:lnSpc>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结算审核</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项目海绵部分投资作为单位工程与主体工程由项目建设单位一并报送审核。市财政局、行业主管部门根据《中山市政府投资项目管理办法》（中府〔2020〕86号）相关职责和规定，对海绵城市相关投资进行审核。</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383541">
                <a:tc>
                  <a:txBody>
                    <a:bodyPr/>
                    <a:lstStyle/>
                    <a:p>
                      <a:pPr algn="ctr">
                        <a:lnSpc>
                          <a:spcPct val="100000"/>
                        </a:lnSpc>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建设单位</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lnSpc>
                          <a:spcPct val="100000"/>
                        </a:lnSpc>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质量监督</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建设单位对项目海绵设施施工，按要求进行监督。</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145314">
                <a:tc rowSpan="2">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市住房城乡建设局、其他行业主管部门</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质量竣工验收监督</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质量安全报监督部门加强对海绵城市有关工程建设的事中、事后监管。负责项目海绵设施实施质量和竣工验收监督。市海绵办负责定期监督，出具监督意见，并参与项目海绵专项或联合验收。</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714399">
                <a:tc vMerge="1">
                  <a:tcP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建设工程竣工验收备案</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市住房城乡和城乡建设局按照相关规范、标准和程序，监督管理建设项目的海绵城市建设工程质量，并将其纳入工程质量监督和竣工验收报告中。建设单位在报送工程竣工验收备案资料时，应包含海绵城市建设相关档案资料和内容，市住房和城乡建设局对于符合审查要求的项目予以办理。</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576228">
                <a:tc rowSpan="2">
                  <a:txBody>
                    <a:bodyPr/>
                    <a:lstStyle/>
                    <a:p>
                      <a:pPr indent="0" algn="ctr">
                        <a:buNone/>
                      </a:pPr>
                      <a:r>
                        <a:rPr lang="en-US" altLang="en-US" sz="900" b="0">
                          <a:latin typeface="宋体" panose="02010600030101010101" pitchFamily="2" charset="-122"/>
                          <a:ea typeface="宋体" panose="02010600030101010101" pitchFamily="2" charset="-122"/>
                          <a:cs typeface="宋体" panose="02010600030101010101" pitchFamily="2" charset="-122"/>
                        </a:rPr>
                        <a:t>市自然资源局</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竣工验收资料归档</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负责建设工程竣工验收资料归档，审核归档资料中海绵城市建设部分内容是否完整。</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718500">
                <a:tc vMerge="1">
                  <a:tcP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建设工程规划条件核实合格证核发</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市自然资源局负责电子报批管理，市住房城乡建设局负责抽查报批施工图海绵建设相关内容是否按图施工。</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7143" marR="7143"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43" name="表格 42"/>
          <p:cNvGraphicFramePr/>
          <p:nvPr>
            <p:custDataLst>
              <p:tags r:id="rId5"/>
            </p:custDataLst>
          </p:nvPr>
        </p:nvGraphicFramePr>
        <p:xfrm>
          <a:off x="10881998" y="1750818"/>
          <a:ext cx="1800859" cy="5954795"/>
        </p:xfrm>
        <a:graphic>
          <a:graphicData uri="http://schemas.openxmlformats.org/drawingml/2006/table">
            <a:tbl>
              <a:tblPr firstRow="1" bandRow="1">
                <a:tableStyleId>{5C22544A-7EE6-4342-B048-85BDC9FD1C3A}</a:tableStyleId>
              </a:tblPr>
              <a:tblGrid>
                <a:gridCol w="667384"/>
                <a:gridCol w="1133475"/>
              </a:tblGrid>
              <a:tr h="485140">
                <a:tc>
                  <a:txBody>
                    <a:bodyPr/>
                    <a:lstStyle/>
                    <a:p>
                      <a:pPr algn="ctr">
                        <a:buNone/>
                      </a:pPr>
                      <a:r>
                        <a:rPr lang="zh-CN" altLang="en-US" sz="900" kern="100">
                          <a:solidFill>
                            <a:schemeClr val="tx1"/>
                          </a:solidFill>
                          <a:latin typeface="宋体" panose="02010600030101010101" pitchFamily="2" charset="-122"/>
                          <a:ea typeface="宋体" panose="02010600030101010101" pitchFamily="2" charset="-122"/>
                          <a:cs typeface="PMingLiU" panose="02020500000000000000" charset="-120"/>
                        </a:rPr>
                        <a:t>服务机构</a:t>
                      </a:r>
                      <a:endParaRPr lang="zh-CN" altLang="en-US"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564985">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建设单位</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a:latin typeface="宋体" panose="02010600030101010101" pitchFamily="2" charset="-122"/>
                          <a:ea typeface="宋体" panose="02010600030101010101" pitchFamily="2" charset="-122"/>
                          <a:cs typeface="宋体" panose="02010600030101010101" pitchFamily="2" charset="-122"/>
                        </a:rPr>
                        <a:t>建设单位应提供海绵城市设施使用操作及维护管理规程，并设置不少于一个雨季的维保期，维保期内对于交付使用后运营维护单位所发现的问题及提出的合理化建议，建设单位须进行整改和完善。</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849528">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市城管和执法局、其他有关部门</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明确各类建设项目的运营维护管养标准和费用，对于职责范围内的海绵城市建设项目，项目移交前由业主单位负责维护管养，移交后由</a:t>
                      </a:r>
                      <a:r>
                        <a:rPr lang="en-US" sz="900">
                          <a:latin typeface="宋体" panose="02010600030101010101" pitchFamily="2" charset="-122"/>
                          <a:ea typeface="宋体" panose="02010600030101010101" pitchFamily="2" charset="-122"/>
                          <a:cs typeface="宋体" panose="02010600030101010101" pitchFamily="2" charset="-122"/>
                          <a:sym typeface="+mn-ea"/>
                        </a:rPr>
                        <a:t>市城管和执法局</a:t>
                      </a:r>
                      <a:r>
                        <a:rPr lang="en-US" sz="900" b="0">
                          <a:latin typeface="宋体" panose="02010600030101010101" pitchFamily="2" charset="-122"/>
                          <a:ea typeface="宋体" panose="02010600030101010101" pitchFamily="2" charset="-122"/>
                          <a:cs typeface="宋体" panose="02010600030101010101" pitchFamily="2" charset="-122"/>
                        </a:rPr>
                        <a:t>、其他有关部门维护管养。相关运维费用应包含海绵设施运维费用。</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569085">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产权单位</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公共建筑的海绵设施运营维护由产权单位负责维护管理。</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711357">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物业管理单位</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住宅小区等房地产开发项目的海绵设施运营维护由其物业管理单位负责维护管理。</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774700">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市住房城乡建设局</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组织第三方技术咨询单位定期对已竣工且投入使用的重要项目海绵城市运行情况开展评估。</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54" name="表格 53"/>
          <p:cNvGraphicFramePr/>
          <p:nvPr/>
        </p:nvGraphicFramePr>
        <p:xfrm>
          <a:off x="363858" y="455766"/>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第一阶段（项目策划生成阶段</a:t>
                      </a:r>
                      <a:endParaRPr lang="zh-CN" altLang="en-US" sz="900">
                        <a:solidFill>
                          <a:schemeClr val="tx1"/>
                        </a:solidFill>
                        <a:latin typeface="宋体" panose="02010600030101010101" pitchFamily="2" charset="-122"/>
                        <a:ea typeface="宋体" panose="02010600030101010101" pitchFamily="2" charset="-122"/>
                      </a:endParaRPr>
                    </a:p>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及立项用地规划许可阶段）</a:t>
                      </a:r>
                      <a:endParaRPr lang="zh-CN" altLang="en-US" sz="90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3" name="表格 62"/>
          <p:cNvGraphicFramePr/>
          <p:nvPr>
            <p:custDataLst>
              <p:tags r:id="rId6"/>
            </p:custDataLst>
          </p:nvPr>
        </p:nvGraphicFramePr>
        <p:xfrm>
          <a:off x="112398" y="1303345"/>
          <a:ext cx="758825" cy="541795"/>
        </p:xfrm>
        <a:graphic>
          <a:graphicData uri="http://schemas.openxmlformats.org/drawingml/2006/table">
            <a:tbl>
              <a:tblPr firstRow="1" bandRow="1">
                <a:tableStyleId>{5C22544A-7EE6-4342-B048-85BDC9FD1C3A}</a:tableStyleId>
              </a:tblPr>
              <a:tblGrid>
                <a:gridCol w="758825"/>
              </a:tblGrid>
              <a:tr h="541795">
                <a:tc>
                  <a:txBody>
                    <a:bodyPr/>
                    <a:lstStyle/>
                    <a:p>
                      <a:pPr algn="ctr">
                        <a:lnSpc>
                          <a:spcPct val="110000"/>
                        </a:lnSpc>
                        <a:buNone/>
                      </a:pPr>
                      <a:r>
                        <a:rPr lang="zh-CN" altLang="en-US" sz="900" kern="0">
                          <a:solidFill>
                            <a:schemeClr val="tx1"/>
                          </a:solidFill>
                          <a:uFillTx/>
                          <a:latin typeface="宋体" panose="02010600030101010101" pitchFamily="2" charset="-122"/>
                          <a:ea typeface="宋体" panose="02010600030101010101" pitchFamily="2" charset="-122"/>
                        </a:rPr>
                        <a:t>项目建议书征求意见</a:t>
                      </a:r>
                      <a:endParaRPr lang="zh-CN" altLang="en-US" sz="900" kern="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4" name="表格 63"/>
          <p:cNvGraphicFramePr/>
          <p:nvPr>
            <p:custDataLst>
              <p:tags r:id="rId7"/>
            </p:custDataLst>
          </p:nvPr>
        </p:nvGraphicFramePr>
        <p:xfrm>
          <a:off x="892175" y="1303346"/>
          <a:ext cx="767080" cy="541795"/>
        </p:xfrm>
        <a:graphic>
          <a:graphicData uri="http://schemas.openxmlformats.org/drawingml/2006/table">
            <a:tbl>
              <a:tblPr firstRow="1" bandRow="1">
                <a:tableStyleId>{5C22544A-7EE6-4342-B048-85BDC9FD1C3A}</a:tableStyleId>
              </a:tblPr>
              <a:tblGrid>
                <a:gridCol w="767080"/>
              </a:tblGrid>
              <a:tr h="541795">
                <a:tc>
                  <a:txBody>
                    <a:bodyPr/>
                    <a:lstStyle/>
                    <a:p>
                      <a:pPr algn="ctr">
                        <a:lnSpc>
                          <a:spcPct val="110000"/>
                        </a:lnSpc>
                        <a:buNone/>
                      </a:pPr>
                      <a:r>
                        <a:rPr lang="zh-CN" altLang="en-US" sz="900" kern="0">
                          <a:solidFill>
                            <a:schemeClr val="tx1"/>
                          </a:solidFill>
                          <a:uFillTx/>
                          <a:latin typeface="宋体" panose="02010600030101010101" pitchFamily="2" charset="-122"/>
                          <a:ea typeface="宋体" panose="02010600030101010101" pitchFamily="2" charset="-122"/>
                        </a:rPr>
                        <a:t>可行性研究报告评审</a:t>
                      </a:r>
                      <a:endParaRPr lang="zh-CN" altLang="en-US" sz="900" kern="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5" name="表格 64"/>
          <p:cNvGraphicFramePr/>
          <p:nvPr>
            <p:custDataLst>
              <p:tags r:id="rId8"/>
            </p:custDataLst>
          </p:nvPr>
        </p:nvGraphicFramePr>
        <p:xfrm>
          <a:off x="1680211" y="1303345"/>
          <a:ext cx="856616" cy="385297"/>
        </p:xfrm>
        <a:graphic>
          <a:graphicData uri="http://schemas.openxmlformats.org/drawingml/2006/table">
            <a:tbl>
              <a:tblPr firstRow="1" bandRow="1">
                <a:tableStyleId>{5C22544A-7EE6-4342-B048-85BDC9FD1C3A}</a:tableStyleId>
              </a:tblPr>
              <a:tblGrid>
                <a:gridCol w="856616"/>
              </a:tblGrid>
              <a:tr h="385297">
                <a:tc>
                  <a:txBody>
                    <a:bodyPr/>
                    <a:lstStyle/>
                    <a:p>
                      <a:pPr algn="ctr">
                        <a:lnSpc>
                          <a:spcPct val="110000"/>
                        </a:lnSpc>
                        <a:buNone/>
                      </a:pPr>
                      <a:r>
                        <a:rPr lang="zh-CN" altLang="en-US" sz="900" kern="0">
                          <a:solidFill>
                            <a:schemeClr val="tx1"/>
                          </a:solidFill>
                          <a:uFillTx/>
                          <a:latin typeface="宋体" panose="02010600030101010101" pitchFamily="2" charset="-122"/>
                          <a:ea typeface="宋体" panose="02010600030101010101" pitchFamily="2" charset="-122"/>
                        </a:rPr>
                        <a:t>用地规划许可证发放</a:t>
                      </a:r>
                      <a:endParaRPr lang="zh-CN" altLang="en-US" sz="900" kern="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6" name="表格 65"/>
          <p:cNvGraphicFramePr/>
          <p:nvPr>
            <p:custDataLst>
              <p:tags r:id="rId9"/>
            </p:custDataLst>
          </p:nvPr>
        </p:nvGraphicFramePr>
        <p:xfrm>
          <a:off x="2977516" y="1296361"/>
          <a:ext cx="963086" cy="385297"/>
        </p:xfrm>
        <a:graphic>
          <a:graphicData uri="http://schemas.openxmlformats.org/drawingml/2006/table">
            <a:tbl>
              <a:tblPr firstRow="1" bandRow="1">
                <a:tableStyleId>{5C22544A-7EE6-4342-B048-85BDC9FD1C3A}</a:tableStyleId>
              </a:tblPr>
              <a:tblGrid>
                <a:gridCol w="963086"/>
              </a:tblGrid>
              <a:tr h="385297">
                <a:tc>
                  <a:txBody>
                    <a:bodyPr/>
                    <a:lstStyle/>
                    <a:p>
                      <a:pPr algn="ctr">
                        <a:lnSpc>
                          <a:spcPct val="110000"/>
                        </a:lnSpc>
                        <a:buNone/>
                      </a:pPr>
                      <a:r>
                        <a:rPr lang="zh-CN" altLang="en-US" sz="900" kern="0" dirty="0">
                          <a:solidFill>
                            <a:schemeClr val="tx1"/>
                          </a:solidFill>
                          <a:uFillTx/>
                          <a:latin typeface="宋体" panose="02010600030101010101" pitchFamily="2" charset="-122"/>
                          <a:ea typeface="宋体" panose="02010600030101010101" pitchFamily="2" charset="-122"/>
                        </a:rPr>
                        <a:t>建设工程规划许可证核发</a:t>
                      </a:r>
                      <a:endParaRPr lang="zh-CN" altLang="en-US" sz="900" kern="0" dirty="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7" name="表格 66"/>
          <p:cNvGraphicFramePr/>
          <p:nvPr>
            <p:custDataLst>
              <p:tags r:id="rId10"/>
            </p:custDataLst>
          </p:nvPr>
        </p:nvGraphicFramePr>
        <p:xfrm>
          <a:off x="3966002" y="1296361"/>
          <a:ext cx="1137920" cy="385297"/>
        </p:xfrm>
        <a:graphic>
          <a:graphicData uri="http://schemas.openxmlformats.org/drawingml/2006/table">
            <a:tbl>
              <a:tblPr firstRow="1" bandRow="1">
                <a:tableStyleId>{5C22544A-7EE6-4342-B048-85BDC9FD1C3A}</a:tableStyleId>
              </a:tblPr>
              <a:tblGrid>
                <a:gridCol w="1137920"/>
              </a:tblGrid>
              <a:tr h="385297">
                <a:tc>
                  <a:txBody>
                    <a:bodyPr/>
                    <a:lstStyle/>
                    <a:p>
                      <a:pPr algn="ctr">
                        <a:lnSpc>
                          <a:spcPct val="110000"/>
                        </a:lnSpc>
                        <a:buNone/>
                      </a:pPr>
                      <a:r>
                        <a:rPr lang="zh-CN" altLang="en-US" sz="900" kern="0" dirty="0">
                          <a:solidFill>
                            <a:schemeClr val="tx1"/>
                          </a:solidFill>
                          <a:uFillTx/>
                          <a:latin typeface="宋体" panose="02010600030101010101" pitchFamily="2" charset="-122"/>
                          <a:ea typeface="宋体" panose="02010600030101010101" pitchFamily="2" charset="-122"/>
                        </a:rPr>
                        <a:t>项目建设初步设计（含概算）审批</a:t>
                      </a:r>
                      <a:endParaRPr lang="zh-CN" altLang="en-US" sz="900" kern="0" dirty="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8" name="表格 67"/>
          <p:cNvGraphicFramePr/>
          <p:nvPr>
            <p:custDataLst>
              <p:tags r:id="rId11"/>
            </p:custDataLst>
          </p:nvPr>
        </p:nvGraphicFramePr>
        <p:xfrm>
          <a:off x="5977257" y="1296361"/>
          <a:ext cx="1144904" cy="385297"/>
        </p:xfrm>
        <a:graphic>
          <a:graphicData uri="http://schemas.openxmlformats.org/drawingml/2006/table">
            <a:tbl>
              <a:tblPr firstRow="1" bandRow="1">
                <a:tableStyleId>{5C22544A-7EE6-4342-B048-85BDC9FD1C3A}</a:tableStyleId>
              </a:tblPr>
              <a:tblGrid>
                <a:gridCol w="1144904"/>
              </a:tblGrid>
              <a:tr h="385297">
                <a:tc>
                  <a:txBody>
                    <a:bodyPr/>
                    <a:lstStyle/>
                    <a:p>
                      <a:pPr algn="ctr">
                        <a:lnSpc>
                          <a:spcPct val="110000"/>
                        </a:lnSpc>
                        <a:buNone/>
                      </a:pPr>
                      <a:r>
                        <a:rPr lang="zh-CN" altLang="en-US" sz="900" kern="0">
                          <a:solidFill>
                            <a:schemeClr val="tx1"/>
                          </a:solidFill>
                          <a:uFillTx/>
                          <a:latin typeface="宋体" panose="02010600030101010101" pitchFamily="2" charset="-122"/>
                          <a:ea typeface="宋体" panose="02010600030101010101" pitchFamily="2" charset="-122"/>
                        </a:rPr>
                        <a:t>建筑工程施工许可证核发</a:t>
                      </a:r>
                      <a:endParaRPr lang="zh-CN" altLang="en-US" sz="900" kern="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9" name="表格 68"/>
          <p:cNvGraphicFramePr/>
          <p:nvPr>
            <p:custDataLst>
              <p:tags r:id="rId12"/>
            </p:custDataLst>
          </p:nvPr>
        </p:nvGraphicFramePr>
        <p:xfrm>
          <a:off x="8647434" y="1296361"/>
          <a:ext cx="1340485" cy="385297"/>
        </p:xfrm>
        <a:graphic>
          <a:graphicData uri="http://schemas.openxmlformats.org/drawingml/2006/table">
            <a:tbl>
              <a:tblPr firstRow="1" bandRow="1">
                <a:tableStyleId>{5C22544A-7EE6-4342-B048-85BDC9FD1C3A}</a:tableStyleId>
              </a:tblPr>
              <a:tblGrid>
                <a:gridCol w="1340485"/>
              </a:tblGrid>
              <a:tr h="385297">
                <a:tc>
                  <a:txBody>
                    <a:bodyPr/>
                    <a:lstStyle/>
                    <a:p>
                      <a:pPr algn="ctr">
                        <a:lnSpc>
                          <a:spcPct val="110000"/>
                        </a:lnSpc>
                        <a:buNone/>
                      </a:pPr>
                      <a:r>
                        <a:rPr lang="zh-CN" altLang="en-US" sz="900" kern="0" dirty="0">
                          <a:solidFill>
                            <a:schemeClr val="tx1"/>
                          </a:solidFill>
                          <a:uFillTx/>
                          <a:latin typeface="宋体" panose="02010600030101010101" pitchFamily="2" charset="-122"/>
                          <a:ea typeface="宋体" panose="02010600030101010101" pitchFamily="2" charset="-122"/>
                        </a:rPr>
                        <a:t>竣工验收（可选择联合验收或分项验收）</a:t>
                      </a:r>
                      <a:endParaRPr lang="zh-CN" altLang="en-US" sz="900" kern="0" dirty="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sp>
        <p:nvSpPr>
          <p:cNvPr id="70" name="文本框 69"/>
          <p:cNvSpPr txBox="1"/>
          <p:nvPr/>
        </p:nvSpPr>
        <p:spPr>
          <a:xfrm>
            <a:off x="447675" y="938788"/>
            <a:ext cx="1734820" cy="230832"/>
          </a:xfrm>
          <a:prstGeom prst="rect">
            <a:avLst/>
          </a:prstGeom>
          <a:noFill/>
        </p:spPr>
        <p:txBody>
          <a:bodyPr wrap="square" rtlCol="0">
            <a:spAutoFit/>
          </a:bodyPr>
          <a:lstStyle/>
          <a:p>
            <a:pPr algn="ctr"/>
            <a:r>
              <a:rPr lang="zh-CN" altLang="en-US" sz="900" b="1">
                <a:latin typeface="宋体" panose="02010600030101010101" pitchFamily="2" charset="-122"/>
                <a:ea typeface="宋体" panose="02010600030101010101" pitchFamily="2" charset="-122"/>
              </a:rPr>
              <a:t>牵头部门：市自然资源局</a:t>
            </a:r>
            <a:endParaRPr lang="zh-CN" altLang="en-US" sz="900" b="1">
              <a:latin typeface="宋体" panose="02010600030101010101" pitchFamily="2" charset="-122"/>
              <a:ea typeface="宋体" panose="02010600030101010101" pitchFamily="2" charset="-122"/>
            </a:endParaRPr>
          </a:p>
        </p:txBody>
      </p:sp>
      <p:sp>
        <p:nvSpPr>
          <p:cNvPr id="71" name="文本框 70"/>
          <p:cNvSpPr txBox="1"/>
          <p:nvPr>
            <p:custDataLst>
              <p:tags r:id="rId13"/>
            </p:custDataLst>
          </p:nvPr>
        </p:nvSpPr>
        <p:spPr>
          <a:xfrm>
            <a:off x="3075305" y="938788"/>
            <a:ext cx="1734820" cy="230832"/>
          </a:xfrm>
          <a:prstGeom prst="rect">
            <a:avLst/>
          </a:prstGeom>
          <a:noFill/>
        </p:spPr>
        <p:txBody>
          <a:bodyPr wrap="square" rtlCol="0">
            <a:spAutoFit/>
          </a:bodyPr>
          <a:lstStyle/>
          <a:p>
            <a:pPr algn="ctr"/>
            <a:r>
              <a:rPr lang="zh-CN" altLang="en-US" sz="900" b="1">
                <a:latin typeface="宋体" panose="02010600030101010101" pitchFamily="2" charset="-122"/>
                <a:ea typeface="宋体" panose="02010600030101010101" pitchFamily="2" charset="-122"/>
              </a:rPr>
              <a:t>牵头部门：市自然资源局</a:t>
            </a:r>
            <a:endParaRPr lang="zh-CN" altLang="en-US" sz="900" b="1">
              <a:latin typeface="宋体" panose="02010600030101010101" pitchFamily="2" charset="-122"/>
              <a:ea typeface="宋体" panose="02010600030101010101" pitchFamily="2" charset="-122"/>
            </a:endParaRPr>
          </a:p>
        </p:txBody>
      </p:sp>
      <p:sp>
        <p:nvSpPr>
          <p:cNvPr id="72" name="文本框 71"/>
          <p:cNvSpPr txBox="1"/>
          <p:nvPr>
            <p:custDataLst>
              <p:tags r:id="rId14"/>
            </p:custDataLst>
          </p:nvPr>
        </p:nvSpPr>
        <p:spPr>
          <a:xfrm>
            <a:off x="5591176" y="931168"/>
            <a:ext cx="1942466" cy="229870"/>
          </a:xfrm>
          <a:prstGeom prst="rect">
            <a:avLst/>
          </a:prstGeom>
          <a:noFill/>
        </p:spPr>
        <p:txBody>
          <a:bodyPr wrap="square" rtlCol="0">
            <a:spAutoFit/>
          </a:bodyPr>
          <a:lstStyle/>
          <a:p>
            <a:pPr algn="ctr"/>
            <a:r>
              <a:rPr lang="zh-CN" altLang="en-US" sz="900" b="1">
                <a:latin typeface="宋体" panose="02010600030101010101" pitchFamily="2" charset="-122"/>
                <a:ea typeface="宋体" panose="02010600030101010101" pitchFamily="2" charset="-122"/>
              </a:rPr>
              <a:t>牵头部门：市住房城乡建设局</a:t>
            </a:r>
            <a:endParaRPr lang="zh-CN" altLang="en-US" sz="900" b="1">
              <a:latin typeface="宋体" panose="02010600030101010101" pitchFamily="2" charset="-122"/>
              <a:ea typeface="宋体" panose="02010600030101010101" pitchFamily="2" charset="-122"/>
            </a:endParaRPr>
          </a:p>
        </p:txBody>
      </p:sp>
      <p:sp>
        <p:nvSpPr>
          <p:cNvPr id="73" name="文本框 72"/>
          <p:cNvSpPr txBox="1"/>
          <p:nvPr>
            <p:custDataLst>
              <p:tags r:id="rId15"/>
            </p:custDataLst>
          </p:nvPr>
        </p:nvSpPr>
        <p:spPr>
          <a:xfrm>
            <a:off x="8346441" y="938788"/>
            <a:ext cx="1942466" cy="229870"/>
          </a:xfrm>
          <a:prstGeom prst="rect">
            <a:avLst/>
          </a:prstGeom>
          <a:noFill/>
        </p:spPr>
        <p:txBody>
          <a:bodyPr wrap="square" rtlCol="0">
            <a:spAutoFit/>
          </a:bodyPr>
          <a:lstStyle/>
          <a:p>
            <a:pPr algn="ctr"/>
            <a:r>
              <a:rPr lang="zh-CN" altLang="en-US" sz="900" b="1">
                <a:latin typeface="宋体" panose="02010600030101010101" pitchFamily="2" charset="-122"/>
                <a:ea typeface="宋体" panose="02010600030101010101" pitchFamily="2" charset="-122"/>
              </a:rPr>
              <a:t>牵头部门：市住房城乡建设局</a:t>
            </a:r>
            <a:endParaRPr lang="zh-CN" altLang="en-US" sz="900" b="1">
              <a:latin typeface="宋体" panose="02010600030101010101" pitchFamily="2" charset="-122"/>
              <a:ea typeface="宋体" panose="02010600030101010101" pitchFamily="2" charset="-122"/>
            </a:endParaRPr>
          </a:p>
        </p:txBody>
      </p:sp>
      <p:sp>
        <p:nvSpPr>
          <p:cNvPr id="74" name="文本框 73"/>
          <p:cNvSpPr txBox="1"/>
          <p:nvPr>
            <p:custDataLst>
              <p:tags r:id="rId16"/>
            </p:custDataLst>
          </p:nvPr>
        </p:nvSpPr>
        <p:spPr>
          <a:xfrm>
            <a:off x="10694036" y="705108"/>
            <a:ext cx="2012950" cy="229870"/>
          </a:xfrm>
          <a:prstGeom prst="rect">
            <a:avLst/>
          </a:prstGeom>
          <a:noFill/>
        </p:spPr>
        <p:txBody>
          <a:bodyPr wrap="square" rtlCol="0">
            <a:spAutoFit/>
          </a:bodyPr>
          <a:lstStyle/>
          <a:p>
            <a:pPr algn="ctr"/>
            <a:r>
              <a:rPr lang="zh-CN" altLang="en-US" sz="900" b="1">
                <a:latin typeface="宋体" panose="02010600030101010101" pitchFamily="2" charset="-122"/>
                <a:ea typeface="宋体" panose="02010600030101010101" pitchFamily="2" charset="-122"/>
              </a:rPr>
              <a:t>牵头部门：市城管和执法局</a:t>
            </a:r>
            <a:endParaRPr lang="zh-CN" altLang="en-US" sz="900" b="1">
              <a:latin typeface="宋体" panose="02010600030101010101" pitchFamily="2" charset="-122"/>
              <a:ea typeface="宋体" panose="02010600030101010101" pitchFamily="2" charset="-122"/>
            </a:endParaRPr>
          </a:p>
        </p:txBody>
      </p:sp>
      <p:graphicFrame>
        <p:nvGraphicFramePr>
          <p:cNvPr id="75" name="表格 74"/>
          <p:cNvGraphicFramePr/>
          <p:nvPr>
            <p:custDataLst>
              <p:tags r:id="rId17"/>
            </p:custDataLst>
          </p:nvPr>
        </p:nvGraphicFramePr>
        <p:xfrm>
          <a:off x="2977518" y="455766"/>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dirty="0">
                          <a:solidFill>
                            <a:schemeClr val="tx1"/>
                          </a:solidFill>
                          <a:latin typeface="宋体" panose="02010600030101010101" pitchFamily="2" charset="-122"/>
                          <a:ea typeface="宋体" panose="02010600030101010101" pitchFamily="2" charset="-122"/>
                        </a:rPr>
                        <a:t>第二阶段（工程建设规划许可阶段）</a:t>
                      </a:r>
                      <a:endParaRPr lang="zh-CN" altLang="en-US" sz="900" dirty="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76" name="表格 75"/>
          <p:cNvGraphicFramePr/>
          <p:nvPr>
            <p:custDataLst>
              <p:tags r:id="rId18"/>
            </p:custDataLst>
          </p:nvPr>
        </p:nvGraphicFramePr>
        <p:xfrm>
          <a:off x="5591179" y="455766"/>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第三阶段（施工许可阶段） </a:t>
                      </a:r>
                      <a:endParaRPr lang="zh-CN" altLang="en-US" sz="90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77" name="表格 76"/>
          <p:cNvGraphicFramePr/>
          <p:nvPr>
            <p:custDataLst>
              <p:tags r:id="rId19"/>
            </p:custDataLst>
          </p:nvPr>
        </p:nvGraphicFramePr>
        <p:xfrm>
          <a:off x="8350888" y="455766"/>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第四阶段（施工及竣工验收阶段）</a:t>
                      </a:r>
                      <a:endParaRPr lang="zh-CN" altLang="en-US" sz="90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78" name="表格 77"/>
          <p:cNvGraphicFramePr/>
          <p:nvPr>
            <p:custDataLst>
              <p:tags r:id="rId20"/>
            </p:custDataLst>
          </p:nvPr>
        </p:nvGraphicFramePr>
        <p:xfrm>
          <a:off x="10749918" y="222086"/>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第五阶段（运营维护阶段）</a:t>
                      </a:r>
                      <a:endParaRPr lang="zh-CN" altLang="en-US" sz="90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cxnSp>
        <p:nvCxnSpPr>
          <p:cNvPr id="79" name="直接箭头连接符 78"/>
          <p:cNvCxnSpPr/>
          <p:nvPr/>
        </p:nvCxnSpPr>
        <p:spPr>
          <a:xfrm flipV="1">
            <a:off x="2536827" y="4184139"/>
            <a:ext cx="186054" cy="3175"/>
          </a:xfrm>
          <a:prstGeom prst="straightConnector1">
            <a:avLst/>
          </a:prstGeom>
          <a:ln>
            <a:round/>
            <a:tailEnd type="triangle" w="med" len="med"/>
          </a:ln>
        </p:spPr>
        <p:style>
          <a:lnRef idx="3">
            <a:schemeClr val="dk1"/>
          </a:lnRef>
          <a:fillRef idx="0">
            <a:schemeClr val="dk1"/>
          </a:fillRef>
          <a:effectRef idx="2">
            <a:schemeClr val="dk1"/>
          </a:effectRef>
          <a:fontRef idx="minor">
            <a:schemeClr val="tx1"/>
          </a:fontRef>
        </p:style>
      </p:cxnSp>
      <p:cxnSp>
        <p:nvCxnSpPr>
          <p:cNvPr id="80" name="直接箭头连接符 79"/>
          <p:cNvCxnSpPr/>
          <p:nvPr>
            <p:custDataLst>
              <p:tags r:id="rId21"/>
            </p:custDataLst>
          </p:nvPr>
        </p:nvCxnSpPr>
        <p:spPr>
          <a:xfrm flipV="1">
            <a:off x="5153026" y="4187315"/>
            <a:ext cx="186054" cy="3175"/>
          </a:xfrm>
          <a:prstGeom prst="straightConnector1">
            <a:avLst/>
          </a:prstGeom>
          <a:ln>
            <a:tailEnd type="triangle" w="med" len="med"/>
          </a:ln>
        </p:spPr>
        <p:style>
          <a:lnRef idx="3">
            <a:schemeClr val="dk1"/>
          </a:lnRef>
          <a:fillRef idx="0">
            <a:schemeClr val="dk1"/>
          </a:fillRef>
          <a:effectRef idx="2">
            <a:schemeClr val="dk1"/>
          </a:effectRef>
          <a:fontRef idx="minor">
            <a:schemeClr val="tx1"/>
          </a:fontRef>
        </p:style>
      </p:cxnSp>
      <p:cxnSp>
        <p:nvCxnSpPr>
          <p:cNvPr id="81" name="直接箭头连接符 80"/>
          <p:cNvCxnSpPr/>
          <p:nvPr>
            <p:custDataLst>
              <p:tags r:id="rId22"/>
            </p:custDataLst>
          </p:nvPr>
        </p:nvCxnSpPr>
        <p:spPr>
          <a:xfrm flipV="1">
            <a:off x="7759701" y="4190489"/>
            <a:ext cx="186054" cy="3175"/>
          </a:xfrm>
          <a:prstGeom prst="straightConnector1">
            <a:avLst/>
          </a:prstGeom>
          <a:ln>
            <a:tailEnd type="triangle" w="med" len="med"/>
          </a:ln>
        </p:spPr>
        <p:style>
          <a:lnRef idx="3">
            <a:schemeClr val="dk1"/>
          </a:lnRef>
          <a:fillRef idx="0">
            <a:schemeClr val="dk1"/>
          </a:fillRef>
          <a:effectRef idx="2">
            <a:schemeClr val="dk1"/>
          </a:effectRef>
          <a:fontRef idx="minor">
            <a:schemeClr val="tx1"/>
          </a:fontRef>
        </p:style>
      </p:cxnSp>
      <p:cxnSp>
        <p:nvCxnSpPr>
          <p:cNvPr id="82" name="直接箭头连接符 81"/>
          <p:cNvCxnSpPr/>
          <p:nvPr>
            <p:custDataLst>
              <p:tags r:id="rId23"/>
            </p:custDataLst>
          </p:nvPr>
        </p:nvCxnSpPr>
        <p:spPr>
          <a:xfrm flipV="1">
            <a:off x="10685780" y="4190489"/>
            <a:ext cx="186054" cy="3175"/>
          </a:xfrm>
          <a:prstGeom prst="straightConnector1">
            <a:avLst/>
          </a:prstGeom>
          <a:ln>
            <a:tailEnd type="triangle" w="med" len="med"/>
          </a:ln>
        </p:spPr>
        <p:style>
          <a:lnRef idx="3">
            <a:schemeClr val="dk1"/>
          </a:lnRef>
          <a:fillRef idx="0">
            <a:schemeClr val="dk1"/>
          </a:fillRef>
          <a:effectRef idx="2">
            <a:schemeClr val="dk1"/>
          </a:effectRef>
          <a:fontRef idx="minor">
            <a:schemeClr val="tx1"/>
          </a:fontRef>
        </p:style>
      </p:cxnSp>
    </p:spTree>
    <p:custDataLst>
      <p:tags r:id="rId24"/>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785745" y="-1054892"/>
            <a:ext cx="7574280" cy="430887"/>
          </a:xfrm>
          <a:prstGeom prst="rect">
            <a:avLst/>
          </a:prstGeom>
          <a:noFill/>
        </p:spPr>
        <p:txBody>
          <a:bodyPr wrap="square" rtlCol="0">
            <a:spAutoFit/>
          </a:bodyPr>
          <a:lstStyle/>
          <a:p>
            <a:pPr algn="ctr"/>
            <a:r>
              <a:rPr lang="zh-CN" altLang="en-US" sz="2200">
                <a:latin typeface="黑体" panose="02010609060101010101" charset="-122"/>
                <a:ea typeface="黑体" panose="02010609060101010101" charset="-122"/>
              </a:rPr>
              <a:t>中山市海绵城市建设社会投资项目全流程管控流程图</a:t>
            </a:r>
            <a:endParaRPr lang="zh-CN" altLang="en-US" sz="2200">
              <a:latin typeface="黑体" panose="02010609060101010101" charset="-122"/>
              <a:ea typeface="黑体" panose="02010609060101010101" charset="-122"/>
            </a:endParaRPr>
          </a:p>
        </p:txBody>
      </p:sp>
      <p:graphicFrame>
        <p:nvGraphicFramePr>
          <p:cNvPr id="2" name="表格 1"/>
          <p:cNvGraphicFramePr/>
          <p:nvPr>
            <p:custDataLst>
              <p:tags r:id="rId1"/>
            </p:custDataLst>
          </p:nvPr>
        </p:nvGraphicFramePr>
        <p:xfrm>
          <a:off x="122558" y="1766187"/>
          <a:ext cx="2432050" cy="1820003"/>
        </p:xfrm>
        <a:graphic>
          <a:graphicData uri="http://schemas.openxmlformats.org/drawingml/2006/table">
            <a:tbl>
              <a:tblPr firstRow="1" bandRow="1">
                <a:tableStyleId>{5C22544A-7EE6-4342-B048-85BDC9FD1C3A}</a:tableStyleId>
              </a:tblPr>
              <a:tblGrid>
                <a:gridCol w="596900"/>
                <a:gridCol w="741045"/>
                <a:gridCol w="1094105"/>
              </a:tblGrid>
              <a:tr h="518253">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审批部门或服务机构</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T="45719" marB="45719"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管控阶段</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T="45719" marB="45719"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T="45719" marB="45719"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301750">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市</a:t>
                      </a:r>
                      <a:r>
                        <a:rPr lang="zh-CN" altLang="en-US" sz="900" b="0">
                          <a:latin typeface="宋体" panose="02010600030101010101" pitchFamily="2" charset="-122"/>
                          <a:ea typeface="宋体" panose="02010600030101010101" pitchFamily="2" charset="-122"/>
                          <a:cs typeface="宋体" panose="02010600030101010101" pitchFamily="2" charset="-122"/>
                        </a:rPr>
                        <a:t>自</a:t>
                      </a:r>
                      <a:r>
                        <a:rPr lang="en-US" sz="900" b="0">
                          <a:latin typeface="宋体" panose="02010600030101010101" pitchFamily="2" charset="-122"/>
                          <a:ea typeface="宋体" panose="02010600030101010101" pitchFamily="2" charset="-122"/>
                          <a:cs typeface="宋体" panose="02010600030101010101" pitchFamily="2" charset="-122"/>
                        </a:rPr>
                        <a:t>然资源局</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建设用地规划许可证（含临时用地）</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a:latin typeface="宋体" panose="02010600030101010101" pitchFamily="2" charset="-122"/>
                          <a:ea typeface="宋体" panose="02010600030101010101" pitchFamily="2" charset="-122"/>
                          <a:cs typeface="宋体" panose="02010600030101010101" pitchFamily="2" charset="-122"/>
                        </a:rPr>
                        <a:t>在出具用地规划条件或办理规划条件变更业务时，依据《中山市海绵城市规划设计导则》（试行）及相关文件明确年径流总量控制率等海绵城市指标。</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40" name="表格 39"/>
          <p:cNvGraphicFramePr/>
          <p:nvPr>
            <p:custDataLst>
              <p:tags r:id="rId2"/>
            </p:custDataLst>
          </p:nvPr>
        </p:nvGraphicFramePr>
        <p:xfrm>
          <a:off x="2742566" y="1766188"/>
          <a:ext cx="2419986" cy="1861703"/>
        </p:xfrm>
        <a:graphic>
          <a:graphicData uri="http://schemas.openxmlformats.org/drawingml/2006/table">
            <a:tbl>
              <a:tblPr firstRow="1" bandRow="1">
                <a:tableStyleId>{5C22544A-7EE6-4342-B048-85BDC9FD1C3A}</a:tableStyleId>
              </a:tblPr>
              <a:tblGrid>
                <a:gridCol w="591820"/>
                <a:gridCol w="744220"/>
                <a:gridCol w="1083946"/>
              </a:tblGrid>
              <a:tr h="495395">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审批部门或服务机构</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管控阶段</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366308">
                <a:tc>
                  <a:txBody>
                    <a:bodyPr/>
                    <a:lstStyle/>
                    <a:p>
                      <a:pPr algn="ctr">
                        <a:buClrTx/>
                        <a:buSzTx/>
                        <a:buFontTx/>
                        <a:buNone/>
                      </a:pPr>
                      <a:r>
                        <a:rPr lang="en-US" sz="900" b="0">
                          <a:latin typeface="宋体" panose="02010600030101010101" pitchFamily="2" charset="-122"/>
                          <a:ea typeface="宋体" panose="02010600030101010101" pitchFamily="2" charset="-122"/>
                          <a:cs typeface="宋体" panose="02010600030101010101" pitchFamily="2" charset="-122"/>
                        </a:rPr>
                        <a:t>市自然资源局</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ClrTx/>
                        <a:buSzTx/>
                        <a:buFontTx/>
                        <a:buNone/>
                      </a:pPr>
                      <a:r>
                        <a:rPr lang="zh-CN" altLang="en-US" sz="900" b="0" dirty="0">
                          <a:latin typeface="宋体" panose="02010600030101010101" pitchFamily="2" charset="-122"/>
                          <a:ea typeface="宋体" panose="02010600030101010101" pitchFamily="2" charset="-122"/>
                          <a:cs typeface="宋体" panose="02010600030101010101" pitchFamily="2" charset="-122"/>
                        </a:rPr>
                        <a:t>建设</a:t>
                      </a:r>
                      <a:r>
                        <a:rPr lang="en-US" sz="900" b="0" dirty="0" err="1">
                          <a:latin typeface="宋体" panose="02010600030101010101" pitchFamily="2" charset="-122"/>
                          <a:ea typeface="宋体" panose="02010600030101010101" pitchFamily="2" charset="-122"/>
                          <a:cs typeface="宋体" panose="02010600030101010101" pitchFamily="2" charset="-122"/>
                        </a:rPr>
                        <a:t>工程规划许可证核发</a:t>
                      </a:r>
                      <a:endParaRPr lang="en-US" sz="900" b="0" dirty="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l">
                        <a:buClrTx/>
                        <a:buSzTx/>
                        <a:buFontTx/>
                        <a:buNone/>
                      </a:pPr>
                      <a:r>
                        <a:rPr lang="en-US" sz="900" b="0" dirty="0" err="1">
                          <a:latin typeface="宋体" panose="02010600030101010101" pitchFamily="2" charset="-122"/>
                          <a:ea typeface="宋体" panose="02010600030101010101" pitchFamily="2" charset="-122"/>
                          <a:cs typeface="宋体" panose="02010600030101010101" pitchFamily="2" charset="-122"/>
                        </a:rPr>
                        <a:t>在工程</a:t>
                      </a:r>
                      <a:r>
                        <a:rPr lang="zh-CN" altLang="en-US" sz="900" b="0" dirty="0">
                          <a:latin typeface="宋体" panose="02010600030101010101" pitchFamily="2" charset="-122"/>
                          <a:ea typeface="宋体" panose="02010600030101010101" pitchFamily="2" charset="-122"/>
                          <a:cs typeface="宋体" panose="02010600030101010101" pitchFamily="2" charset="-122"/>
                        </a:rPr>
                        <a:t>建设</a:t>
                      </a:r>
                      <a:r>
                        <a:rPr lang="en-US" sz="900" b="0" dirty="0" err="1">
                          <a:latin typeface="宋体" panose="02010600030101010101" pitchFamily="2" charset="-122"/>
                          <a:ea typeface="宋体" panose="02010600030101010101" pitchFamily="2" charset="-122"/>
                          <a:cs typeface="宋体" panose="02010600030101010101" pitchFamily="2" charset="-122"/>
                        </a:rPr>
                        <a:t>规划许可阶段</a:t>
                      </a:r>
                      <a:r>
                        <a:rPr lang="zh-CN" altLang="en-US" sz="900" b="0" dirty="0">
                          <a:latin typeface="宋体" panose="02010600030101010101" pitchFamily="2" charset="-122"/>
                          <a:ea typeface="宋体" panose="02010600030101010101" pitchFamily="2" charset="-122"/>
                          <a:cs typeface="宋体" panose="02010600030101010101" pitchFamily="2" charset="-122"/>
                        </a:rPr>
                        <a:t>，</a:t>
                      </a:r>
                      <a:r>
                        <a:rPr lang="en-US" sz="900" b="0" dirty="0" err="1">
                          <a:latin typeface="宋体" panose="02010600030101010101" pitchFamily="2" charset="-122"/>
                          <a:ea typeface="宋体" panose="02010600030101010101" pitchFamily="2" charset="-122"/>
                          <a:cs typeface="宋体" panose="02010600030101010101" pitchFamily="2" charset="-122"/>
                        </a:rPr>
                        <a:t>市自然资源局</a:t>
                      </a:r>
                      <a:r>
                        <a:rPr lang="zh-CN" altLang="en-US" sz="900" b="0" dirty="0">
                          <a:latin typeface="宋体" panose="02010600030101010101" pitchFamily="2" charset="-122"/>
                          <a:ea typeface="宋体" panose="02010600030101010101" pitchFamily="2" charset="-122"/>
                          <a:cs typeface="宋体" panose="02010600030101010101" pitchFamily="2" charset="-122"/>
                        </a:rPr>
                        <a:t>根据项目规划条件</a:t>
                      </a:r>
                      <a:r>
                        <a:rPr lang="en-US" sz="900" b="0" dirty="0" err="1">
                          <a:latin typeface="宋体" panose="02010600030101010101" pitchFamily="2" charset="-122"/>
                          <a:ea typeface="宋体" panose="02010600030101010101" pitchFamily="2" charset="-122"/>
                          <a:cs typeface="宋体" panose="02010600030101010101" pitchFamily="2" charset="-122"/>
                        </a:rPr>
                        <a:t>对建设项目海绵城市设计</a:t>
                      </a:r>
                      <a:r>
                        <a:rPr lang="zh-CN" altLang="en-US" sz="900" b="0" dirty="0">
                          <a:latin typeface="宋体" panose="02010600030101010101" pitchFamily="2" charset="-122"/>
                          <a:ea typeface="宋体" panose="02010600030101010101" pitchFamily="2" charset="-122"/>
                          <a:cs typeface="宋体" panose="02010600030101010101" pitchFamily="2" charset="-122"/>
                        </a:rPr>
                        <a:t>内容</a:t>
                      </a:r>
                      <a:r>
                        <a:rPr lang="en-US" sz="900" b="0" dirty="0" err="1">
                          <a:latin typeface="宋体" panose="02010600030101010101" pitchFamily="2" charset="-122"/>
                          <a:ea typeface="宋体" panose="02010600030101010101" pitchFamily="2" charset="-122"/>
                          <a:cs typeface="宋体" panose="02010600030101010101" pitchFamily="2" charset="-122"/>
                        </a:rPr>
                        <a:t>进行审查</a:t>
                      </a:r>
                      <a:r>
                        <a:rPr lang="en-US" sz="900" b="0" dirty="0">
                          <a:latin typeface="宋体" panose="02010600030101010101" pitchFamily="2" charset="-122"/>
                          <a:ea typeface="宋体" panose="02010600030101010101" pitchFamily="2" charset="-122"/>
                          <a:cs typeface="宋体" panose="02010600030101010101" pitchFamily="2" charset="-122"/>
                        </a:rPr>
                        <a:t>，</a:t>
                      </a:r>
                      <a:r>
                        <a:rPr lang="zh-CN" altLang="en-US" sz="900" b="0" dirty="0">
                          <a:latin typeface="宋体" panose="02010600030101010101" pitchFamily="2" charset="-122"/>
                          <a:ea typeface="宋体" panose="02010600030101010101" pitchFamily="2" charset="-122"/>
                          <a:cs typeface="宋体" panose="02010600030101010101" pitchFamily="2" charset="-122"/>
                        </a:rPr>
                        <a:t>审查通过后发放建设工程规划许可证</a:t>
                      </a:r>
                      <a:r>
                        <a:rPr lang="en-US" altLang="zh-CN" sz="900" b="0" dirty="0">
                          <a:latin typeface="宋体" panose="02010600030101010101" pitchFamily="2" charset="-122"/>
                          <a:ea typeface="宋体" panose="02010600030101010101" pitchFamily="2" charset="-122"/>
                          <a:cs typeface="宋体" panose="02010600030101010101" pitchFamily="2" charset="-122"/>
                        </a:rPr>
                        <a:t>。</a:t>
                      </a:r>
                      <a:endParaRPr lang="en-US" sz="900" b="0" dirty="0">
                        <a:latin typeface="宋体" panose="02010600030101010101" pitchFamily="2" charset="-122"/>
                        <a:ea typeface="宋体" panose="02010600030101010101" pitchFamily="2" charset="-122"/>
                        <a:cs typeface="宋体" panose="02010600030101010101" pitchFamily="2" charset="-122"/>
                      </a:endParaRPr>
                    </a:p>
                  </a:txBody>
                  <a:tcPr marL="61435" marR="61435" marT="7143"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41" name="表格 40"/>
          <p:cNvGraphicFramePr/>
          <p:nvPr>
            <p:custDataLst>
              <p:tags r:id="rId3"/>
            </p:custDataLst>
          </p:nvPr>
        </p:nvGraphicFramePr>
        <p:xfrm>
          <a:off x="5350513" y="1766187"/>
          <a:ext cx="2419349" cy="4402926"/>
        </p:xfrm>
        <a:graphic>
          <a:graphicData uri="http://schemas.openxmlformats.org/drawingml/2006/table">
            <a:tbl>
              <a:tblPr firstRow="1" bandRow="1">
                <a:tableStyleId>{5C22544A-7EE6-4342-B048-85BDC9FD1C3A}</a:tableStyleId>
              </a:tblPr>
              <a:tblGrid>
                <a:gridCol w="562609"/>
                <a:gridCol w="774700"/>
                <a:gridCol w="1082040"/>
              </a:tblGrid>
              <a:tr h="495395">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审批部门或服务机构</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管控阶段</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033145">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建设单位</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100964" marR="100964"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施工图内部审查</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100964" marR="100964"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依据地块规划设计条件、海绵城市工程强制性标准条文及相关施工图审查要点，建设单位进行自查、监管。</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100964" marR="100964"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157605">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图审机构</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100964" marR="100964"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施工图审查合格证</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100964" marR="100964"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依据地块规划设计条件、海绵城市工程强制性标准条文及相关施工图审查要点进行审查，符合要求后出具施工图审查合格证。</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100964" marR="100964"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716781">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市住房城乡建设局、市水务局、市交通运输局及其他行业主管部门</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100964" marR="100964"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建筑工程施工许可证核发</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100964" marR="100964"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市海绵办对施工图海绵城市设计内容进行抽查，并出具审查意见。市住房城乡建设局等行业主管部门审核项目办理建设工程施工许可证，核查海绵城市建设相关内容是否完整。</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100964" marR="100964"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42" name="表格 41"/>
          <p:cNvGraphicFramePr/>
          <p:nvPr>
            <p:custDataLst>
              <p:tags r:id="rId4"/>
            </p:custDataLst>
          </p:nvPr>
        </p:nvGraphicFramePr>
        <p:xfrm>
          <a:off x="7957823" y="1766186"/>
          <a:ext cx="2736217" cy="4994008"/>
        </p:xfrm>
        <a:graphic>
          <a:graphicData uri="http://schemas.openxmlformats.org/drawingml/2006/table">
            <a:tbl>
              <a:tblPr firstRow="1" bandRow="1">
                <a:tableStyleId>{5C22544A-7EE6-4342-B048-85BDC9FD1C3A}</a:tableStyleId>
              </a:tblPr>
              <a:tblGrid>
                <a:gridCol w="584836"/>
                <a:gridCol w="746761"/>
                <a:gridCol w="1404620"/>
              </a:tblGrid>
              <a:tr h="495395">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审批部门或服务机构</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管控阶段</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334644">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建设单位</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质量监督</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建设单位对项目海绵设施施工，按要求进行监督。</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147696">
                <a:tc rowSpan="2">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市住房城乡建设局及其他行业主管部门</a:t>
                      </a:r>
                      <a:endParaRPr lang="en-US" sz="900" b="0">
                        <a:latin typeface="宋体" panose="02010600030101010101" pitchFamily="2" charset="-122"/>
                        <a:ea typeface="宋体" panose="02010600030101010101" pitchFamily="2" charset="-122"/>
                        <a:cs typeface="宋体" panose="02010600030101010101" pitchFamily="2" charset="-122"/>
                      </a:endParaRPr>
                    </a:p>
                  </a:txBody>
                  <a:tcPr marL="40572" marR="40572" marT="3828"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质量竣工验收监督</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质量安全报监督部门加强对海绵城市有关工程建设的事中、事后监管。负责项目海绵设施实施质量和竣工验收监督。市海绵办负责定期监督，出具监督意见，并参与项目海绵专项或联合验收。</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716781">
                <a:tc vMerge="1">
                  <a:tcP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建设工程竣工验收备案</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市住房城乡建设局按照相关规范、标准和程序，监督管理建设项目的海绵城市建设工程质量，并将其纳入工程质量监督和竣工验收报告中。建设单位在报送工程竣工验收备案资料时，应包含海绵城市建设相关档案资料和内容，市住房和城乡建设局对于符合审查要求的项目予以办理。</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578610">
                <a:tc rowSpan="2">
                  <a:txBody>
                    <a:bodyPr/>
                    <a:lstStyle/>
                    <a:p>
                      <a:pPr indent="0" algn="ctr">
                        <a:buNone/>
                      </a:pPr>
                      <a:r>
                        <a:rPr lang="en-US" altLang="en-US" sz="900" b="0">
                          <a:latin typeface="宋体" panose="02010600030101010101" pitchFamily="2" charset="-122"/>
                          <a:ea typeface="宋体" panose="02010600030101010101" pitchFamily="2" charset="-122"/>
                          <a:cs typeface="宋体" panose="02010600030101010101" pitchFamily="2" charset="-122"/>
                        </a:rPr>
                        <a:t>市自然资源局</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竣工验收资料归档</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负责建设工程竣工验收资料归档，审核归档资料中海绵城市建设部分内容是否完整。</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720882">
                <a:tc vMerge="1">
                  <a:tcP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建设工程规划条件核实合格证核发</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buNone/>
                      </a:pPr>
                      <a:r>
                        <a:rPr lang="en-US" sz="900" b="0">
                          <a:latin typeface="宋体" panose="02010600030101010101" pitchFamily="2" charset="-122"/>
                          <a:ea typeface="宋体" panose="02010600030101010101" pitchFamily="2" charset="-122"/>
                          <a:cs typeface="宋体" panose="02010600030101010101" pitchFamily="2" charset="-122"/>
                        </a:rPr>
                        <a:t>市自然资源局负责电子报批管理，市住房和城乡建设局负责抽查报批施工图海绵建设相关内容是否按图施工。</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43" name="表格 42"/>
          <p:cNvGraphicFramePr/>
          <p:nvPr>
            <p:custDataLst>
              <p:tags r:id="rId5"/>
            </p:custDataLst>
          </p:nvPr>
        </p:nvGraphicFramePr>
        <p:xfrm>
          <a:off x="10881997" y="1766184"/>
          <a:ext cx="1800859" cy="4915026"/>
        </p:xfrm>
        <a:graphic>
          <a:graphicData uri="http://schemas.openxmlformats.org/drawingml/2006/table">
            <a:tbl>
              <a:tblPr firstRow="1" bandRow="1">
                <a:tableStyleId>{5C22544A-7EE6-4342-B048-85BDC9FD1C3A}</a:tableStyleId>
              </a:tblPr>
              <a:tblGrid>
                <a:gridCol w="667384"/>
                <a:gridCol w="1133475"/>
              </a:tblGrid>
              <a:tr h="485140">
                <a:tc>
                  <a:txBody>
                    <a:bodyPr/>
                    <a:lstStyle/>
                    <a:p>
                      <a:pPr algn="ctr">
                        <a:buNone/>
                      </a:pPr>
                      <a:r>
                        <a:rPr lang="zh-CN" altLang="en-US" sz="900" kern="100">
                          <a:solidFill>
                            <a:schemeClr val="tx1"/>
                          </a:solidFill>
                          <a:latin typeface="宋体" panose="02010600030101010101" pitchFamily="2" charset="-122"/>
                          <a:ea typeface="宋体" panose="02010600030101010101" pitchFamily="2" charset="-122"/>
                          <a:cs typeface="PMingLiU" panose="02020500000000000000" charset="-120"/>
                        </a:rPr>
                        <a:t>服务机构</a:t>
                      </a:r>
                      <a:endParaRPr lang="zh-CN" altLang="en-US"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algn="ctr">
                        <a:buNone/>
                      </a:pPr>
                      <a:r>
                        <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rPr>
                        <a:t>海绵管控要求</a:t>
                      </a:r>
                      <a:endParaRPr lang="en-US" altLang="zh-CN" sz="900" kern="100">
                        <a:solidFill>
                          <a:schemeClr val="tx1"/>
                        </a:solidFill>
                        <a:latin typeface="宋体" panose="02010600030101010101" pitchFamily="2" charset="-122"/>
                        <a:ea typeface="宋体" panose="02010600030101010101" pitchFamily="2" charset="-122"/>
                        <a:cs typeface="PMingLiU" panose="02020500000000000000" charset="-120"/>
                      </a:endParaRPr>
                    </a:p>
                  </a:txBody>
                  <a:tcPr marL="68580" marR="68580" marT="34290" marB="3429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1623060">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建设单位</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a:latin typeface="宋体" panose="02010600030101010101" pitchFamily="2" charset="-122"/>
                          <a:ea typeface="宋体" panose="02010600030101010101" pitchFamily="2" charset="-122"/>
                          <a:cs typeface="宋体" panose="02010600030101010101" pitchFamily="2" charset="-122"/>
                        </a:rPr>
                        <a:t>建设单位应提供海绵城市设施使用操作及维护管理规程，并设置不少于一个雨季的维保期，维保期内对于交付使用后运营维护单位所发现的问题及提出的合理化建议，建设单位须进行整改和完善。</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637541">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市住房城乡建设局</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a:latin typeface="宋体" panose="02010600030101010101" pitchFamily="2" charset="-122"/>
                          <a:ea typeface="宋体" panose="02010600030101010101" pitchFamily="2" charset="-122"/>
                          <a:cs typeface="宋体" panose="02010600030101010101" pitchFamily="2" charset="-122"/>
                        </a:rPr>
                        <a:t>市住房城乡建设局负责对住宅小区海绵设施运维成效进行监管。</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569085">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产权单位</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a:latin typeface="宋体" panose="02010600030101010101" pitchFamily="2" charset="-122"/>
                          <a:ea typeface="宋体" panose="02010600030101010101" pitchFamily="2" charset="-122"/>
                          <a:cs typeface="宋体" panose="02010600030101010101" pitchFamily="2" charset="-122"/>
                        </a:rPr>
                        <a:t>公共建筑的海绵设施运营维护由产权单位负责维护管理。</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800100">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物业管理单位</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a:latin typeface="宋体" panose="02010600030101010101" pitchFamily="2" charset="-122"/>
                          <a:ea typeface="宋体" panose="02010600030101010101" pitchFamily="2" charset="-122"/>
                          <a:cs typeface="宋体" panose="02010600030101010101" pitchFamily="2" charset="-122"/>
                        </a:rPr>
                        <a:t>住宅小区等房地产开发项目的海绵设施运营维护由其物业管理单位负责维护管理。</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r h="800100">
                <a:tc>
                  <a:txBody>
                    <a:bodyPr/>
                    <a:lstStyle/>
                    <a:p>
                      <a:pPr indent="0" algn="ctr">
                        <a:buNone/>
                      </a:pPr>
                      <a:r>
                        <a:rPr lang="en-US" sz="900" b="0">
                          <a:latin typeface="宋体" panose="02010600030101010101" pitchFamily="2" charset="-122"/>
                          <a:ea typeface="宋体" panose="02010600030101010101" pitchFamily="2" charset="-122"/>
                          <a:cs typeface="宋体" panose="02010600030101010101" pitchFamily="2" charset="-122"/>
                        </a:rPr>
                        <a:t>市住房和城乡建设局</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c>
                  <a:txBody>
                    <a:bodyPr/>
                    <a:lstStyle/>
                    <a:p>
                      <a:pPr indent="0" algn="l">
                        <a:buNone/>
                      </a:pPr>
                      <a:r>
                        <a:rPr lang="en-US" sz="900" b="0">
                          <a:latin typeface="宋体" panose="02010600030101010101" pitchFamily="2" charset="-122"/>
                          <a:ea typeface="宋体" panose="02010600030101010101" pitchFamily="2" charset="-122"/>
                          <a:cs typeface="宋体" panose="02010600030101010101" pitchFamily="2" charset="-122"/>
                        </a:rPr>
                        <a:t>组织第三方技术咨询单位定期对已竣工且投入使用的重要项目海绵城市运行情况开展评估。</a:t>
                      </a:r>
                      <a:endParaRPr lang="en-US" altLang="en-US" sz="9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noFill/>
                  </a:tcPr>
                </a:tc>
              </a:tr>
            </a:tbl>
          </a:graphicData>
        </a:graphic>
      </p:graphicFrame>
      <p:graphicFrame>
        <p:nvGraphicFramePr>
          <p:cNvPr id="54" name="表格 53"/>
          <p:cNvGraphicFramePr/>
          <p:nvPr/>
        </p:nvGraphicFramePr>
        <p:xfrm>
          <a:off x="374018" y="236874"/>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第一阶段（项目策划生成阶段</a:t>
                      </a:r>
                      <a:endParaRPr lang="zh-CN" altLang="en-US" sz="900">
                        <a:solidFill>
                          <a:schemeClr val="tx1"/>
                        </a:solidFill>
                        <a:latin typeface="宋体" panose="02010600030101010101" pitchFamily="2" charset="-122"/>
                        <a:ea typeface="宋体" panose="02010600030101010101" pitchFamily="2" charset="-122"/>
                      </a:endParaRPr>
                    </a:p>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及立项用地规划许可阶段）</a:t>
                      </a:r>
                      <a:endParaRPr lang="zh-CN" altLang="en-US" sz="90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5" name="表格 64"/>
          <p:cNvGraphicFramePr/>
          <p:nvPr>
            <p:custDataLst>
              <p:tags r:id="rId6"/>
            </p:custDataLst>
          </p:nvPr>
        </p:nvGraphicFramePr>
        <p:xfrm>
          <a:off x="852805" y="1061742"/>
          <a:ext cx="944880" cy="385297"/>
        </p:xfrm>
        <a:graphic>
          <a:graphicData uri="http://schemas.openxmlformats.org/drawingml/2006/table">
            <a:tbl>
              <a:tblPr firstRow="1" bandRow="1">
                <a:tableStyleId>{5C22544A-7EE6-4342-B048-85BDC9FD1C3A}</a:tableStyleId>
              </a:tblPr>
              <a:tblGrid>
                <a:gridCol w="944880"/>
              </a:tblGrid>
              <a:tr h="385297">
                <a:tc>
                  <a:txBody>
                    <a:bodyPr/>
                    <a:lstStyle/>
                    <a:p>
                      <a:pPr algn="ctr">
                        <a:lnSpc>
                          <a:spcPct val="110000"/>
                        </a:lnSpc>
                        <a:buNone/>
                      </a:pPr>
                      <a:r>
                        <a:rPr lang="zh-CN" altLang="en-US" sz="900" kern="0">
                          <a:solidFill>
                            <a:schemeClr val="tx1"/>
                          </a:solidFill>
                          <a:uFillTx/>
                          <a:latin typeface="宋体" panose="02010600030101010101" pitchFamily="2" charset="-122"/>
                          <a:ea typeface="宋体" panose="02010600030101010101" pitchFamily="2" charset="-122"/>
                        </a:rPr>
                        <a:t>用地规划许可证发放</a:t>
                      </a:r>
                      <a:endParaRPr lang="zh-CN" altLang="en-US" sz="900" kern="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6" name="表格 65"/>
          <p:cNvGraphicFramePr/>
          <p:nvPr>
            <p:custDataLst>
              <p:tags r:id="rId7"/>
            </p:custDataLst>
          </p:nvPr>
        </p:nvGraphicFramePr>
        <p:xfrm>
          <a:off x="3521079" y="1061740"/>
          <a:ext cx="876935" cy="392431"/>
        </p:xfrm>
        <a:graphic>
          <a:graphicData uri="http://schemas.openxmlformats.org/drawingml/2006/table">
            <a:tbl>
              <a:tblPr firstRow="1" bandRow="1">
                <a:tableStyleId>{5C22544A-7EE6-4342-B048-85BDC9FD1C3A}</a:tableStyleId>
              </a:tblPr>
              <a:tblGrid>
                <a:gridCol w="876935"/>
              </a:tblGrid>
              <a:tr h="392431">
                <a:tc>
                  <a:txBody>
                    <a:bodyPr/>
                    <a:lstStyle/>
                    <a:p>
                      <a:pPr algn="ctr">
                        <a:lnSpc>
                          <a:spcPct val="110000"/>
                        </a:lnSpc>
                        <a:buNone/>
                      </a:pPr>
                      <a:r>
                        <a:rPr lang="zh-CN" altLang="en-US" sz="900" kern="0" dirty="0">
                          <a:solidFill>
                            <a:schemeClr val="tx1"/>
                          </a:solidFill>
                          <a:uFillTx/>
                          <a:latin typeface="宋体" panose="02010600030101010101" pitchFamily="2" charset="-122"/>
                          <a:ea typeface="宋体" panose="02010600030101010101" pitchFamily="2" charset="-122"/>
                        </a:rPr>
                        <a:t>建设工程规划许可证核发</a:t>
                      </a:r>
                      <a:endParaRPr lang="zh-CN" altLang="en-US" sz="900" kern="0" dirty="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8" name="表格 67"/>
          <p:cNvGraphicFramePr/>
          <p:nvPr>
            <p:custDataLst>
              <p:tags r:id="rId8"/>
            </p:custDataLst>
          </p:nvPr>
        </p:nvGraphicFramePr>
        <p:xfrm>
          <a:off x="5987417" y="1061740"/>
          <a:ext cx="1144904" cy="392431"/>
        </p:xfrm>
        <a:graphic>
          <a:graphicData uri="http://schemas.openxmlformats.org/drawingml/2006/table">
            <a:tbl>
              <a:tblPr firstRow="1" bandRow="1">
                <a:tableStyleId>{5C22544A-7EE6-4342-B048-85BDC9FD1C3A}</a:tableStyleId>
              </a:tblPr>
              <a:tblGrid>
                <a:gridCol w="1144904"/>
              </a:tblGrid>
              <a:tr h="392431">
                <a:tc>
                  <a:txBody>
                    <a:bodyPr/>
                    <a:lstStyle/>
                    <a:p>
                      <a:pPr algn="ctr">
                        <a:lnSpc>
                          <a:spcPct val="110000"/>
                        </a:lnSpc>
                        <a:buNone/>
                      </a:pPr>
                      <a:r>
                        <a:rPr lang="zh-CN" altLang="en-US" sz="900" kern="0">
                          <a:solidFill>
                            <a:schemeClr val="tx1"/>
                          </a:solidFill>
                          <a:uFillTx/>
                          <a:latin typeface="宋体" panose="02010600030101010101" pitchFamily="2" charset="-122"/>
                          <a:ea typeface="宋体" panose="02010600030101010101" pitchFamily="2" charset="-122"/>
                        </a:rPr>
                        <a:t>建筑工程施工许可证核发</a:t>
                      </a:r>
                      <a:endParaRPr lang="zh-CN" altLang="en-US" sz="900" kern="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69" name="表格 68"/>
          <p:cNvGraphicFramePr/>
          <p:nvPr>
            <p:custDataLst>
              <p:tags r:id="rId9"/>
            </p:custDataLst>
          </p:nvPr>
        </p:nvGraphicFramePr>
        <p:xfrm>
          <a:off x="8657594" y="1061742"/>
          <a:ext cx="1340485" cy="385297"/>
        </p:xfrm>
        <a:graphic>
          <a:graphicData uri="http://schemas.openxmlformats.org/drawingml/2006/table">
            <a:tbl>
              <a:tblPr firstRow="1" bandRow="1">
                <a:tableStyleId>{5C22544A-7EE6-4342-B048-85BDC9FD1C3A}</a:tableStyleId>
              </a:tblPr>
              <a:tblGrid>
                <a:gridCol w="1340485"/>
              </a:tblGrid>
              <a:tr h="385297">
                <a:tc>
                  <a:txBody>
                    <a:bodyPr/>
                    <a:lstStyle/>
                    <a:p>
                      <a:pPr algn="ctr">
                        <a:lnSpc>
                          <a:spcPct val="110000"/>
                        </a:lnSpc>
                        <a:buNone/>
                      </a:pPr>
                      <a:r>
                        <a:rPr lang="zh-CN" altLang="en-US" sz="900" kern="0" dirty="0">
                          <a:solidFill>
                            <a:schemeClr val="tx1"/>
                          </a:solidFill>
                          <a:uFillTx/>
                          <a:latin typeface="宋体" panose="02010600030101010101" pitchFamily="2" charset="-122"/>
                          <a:ea typeface="宋体" panose="02010600030101010101" pitchFamily="2" charset="-122"/>
                        </a:rPr>
                        <a:t>竣工验收（可选择联合验收或分项验收）</a:t>
                      </a:r>
                      <a:endParaRPr lang="zh-CN" altLang="en-US" sz="900" kern="0" dirty="0">
                        <a:solidFill>
                          <a:schemeClr val="tx1"/>
                        </a:solidFill>
                        <a:uFillTx/>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sp>
        <p:nvSpPr>
          <p:cNvPr id="70" name="文本框 69"/>
          <p:cNvSpPr txBox="1"/>
          <p:nvPr/>
        </p:nvSpPr>
        <p:spPr>
          <a:xfrm>
            <a:off x="457835" y="754398"/>
            <a:ext cx="1734820" cy="230832"/>
          </a:xfrm>
          <a:prstGeom prst="rect">
            <a:avLst/>
          </a:prstGeom>
          <a:noFill/>
        </p:spPr>
        <p:txBody>
          <a:bodyPr wrap="square" rtlCol="0">
            <a:spAutoFit/>
          </a:bodyPr>
          <a:lstStyle/>
          <a:p>
            <a:pPr algn="ctr"/>
            <a:r>
              <a:rPr lang="zh-CN" altLang="en-US" sz="900" b="1">
                <a:latin typeface="宋体" panose="02010600030101010101" pitchFamily="2" charset="-122"/>
                <a:ea typeface="宋体" panose="02010600030101010101" pitchFamily="2" charset="-122"/>
              </a:rPr>
              <a:t>牵头部门：市自然资源局</a:t>
            </a:r>
            <a:endParaRPr lang="zh-CN" altLang="en-US" sz="900" b="1">
              <a:latin typeface="宋体" panose="02010600030101010101" pitchFamily="2" charset="-122"/>
              <a:ea typeface="宋体" panose="02010600030101010101" pitchFamily="2" charset="-122"/>
            </a:endParaRPr>
          </a:p>
        </p:txBody>
      </p:sp>
      <p:sp>
        <p:nvSpPr>
          <p:cNvPr id="71" name="文本框 70"/>
          <p:cNvSpPr txBox="1"/>
          <p:nvPr>
            <p:custDataLst>
              <p:tags r:id="rId10"/>
            </p:custDataLst>
          </p:nvPr>
        </p:nvSpPr>
        <p:spPr>
          <a:xfrm>
            <a:off x="3085465" y="754399"/>
            <a:ext cx="1734820" cy="230832"/>
          </a:xfrm>
          <a:prstGeom prst="rect">
            <a:avLst/>
          </a:prstGeom>
          <a:noFill/>
        </p:spPr>
        <p:txBody>
          <a:bodyPr wrap="square" rtlCol="0">
            <a:spAutoFit/>
          </a:bodyPr>
          <a:lstStyle/>
          <a:p>
            <a:pPr algn="ctr"/>
            <a:r>
              <a:rPr lang="zh-CN" altLang="en-US" sz="900" b="1">
                <a:latin typeface="宋体" panose="02010600030101010101" pitchFamily="2" charset="-122"/>
                <a:ea typeface="宋体" panose="02010600030101010101" pitchFamily="2" charset="-122"/>
              </a:rPr>
              <a:t>牵头部门：市自然资源局</a:t>
            </a:r>
            <a:endParaRPr lang="zh-CN" altLang="en-US" sz="900" b="1">
              <a:latin typeface="宋体" panose="02010600030101010101" pitchFamily="2" charset="-122"/>
              <a:ea typeface="宋体" panose="02010600030101010101" pitchFamily="2" charset="-122"/>
            </a:endParaRPr>
          </a:p>
        </p:txBody>
      </p:sp>
      <p:sp>
        <p:nvSpPr>
          <p:cNvPr id="72" name="文本框 71"/>
          <p:cNvSpPr txBox="1"/>
          <p:nvPr>
            <p:custDataLst>
              <p:tags r:id="rId11"/>
            </p:custDataLst>
          </p:nvPr>
        </p:nvSpPr>
        <p:spPr>
          <a:xfrm>
            <a:off x="5601336" y="746778"/>
            <a:ext cx="1942466" cy="229870"/>
          </a:xfrm>
          <a:prstGeom prst="rect">
            <a:avLst/>
          </a:prstGeom>
          <a:noFill/>
        </p:spPr>
        <p:txBody>
          <a:bodyPr wrap="square" rtlCol="0">
            <a:spAutoFit/>
          </a:bodyPr>
          <a:lstStyle/>
          <a:p>
            <a:pPr algn="ctr"/>
            <a:r>
              <a:rPr lang="zh-CN" altLang="en-US" sz="900" b="1">
                <a:latin typeface="宋体" panose="02010600030101010101" pitchFamily="2" charset="-122"/>
                <a:ea typeface="宋体" panose="02010600030101010101" pitchFamily="2" charset="-122"/>
              </a:rPr>
              <a:t>牵头部门：市住房城乡建设局</a:t>
            </a:r>
            <a:endParaRPr lang="zh-CN" altLang="en-US" sz="900" b="1">
              <a:latin typeface="宋体" panose="02010600030101010101" pitchFamily="2" charset="-122"/>
              <a:ea typeface="宋体" panose="02010600030101010101" pitchFamily="2" charset="-122"/>
            </a:endParaRPr>
          </a:p>
        </p:txBody>
      </p:sp>
      <p:sp>
        <p:nvSpPr>
          <p:cNvPr id="73" name="文本框 72"/>
          <p:cNvSpPr txBox="1"/>
          <p:nvPr>
            <p:custDataLst>
              <p:tags r:id="rId12"/>
            </p:custDataLst>
          </p:nvPr>
        </p:nvSpPr>
        <p:spPr>
          <a:xfrm>
            <a:off x="8356601" y="754398"/>
            <a:ext cx="1942466" cy="229870"/>
          </a:xfrm>
          <a:prstGeom prst="rect">
            <a:avLst/>
          </a:prstGeom>
          <a:noFill/>
        </p:spPr>
        <p:txBody>
          <a:bodyPr wrap="square" rtlCol="0">
            <a:spAutoFit/>
          </a:bodyPr>
          <a:lstStyle/>
          <a:p>
            <a:pPr algn="ctr"/>
            <a:r>
              <a:rPr lang="zh-CN" altLang="en-US" sz="900" b="1">
                <a:latin typeface="宋体" panose="02010600030101010101" pitchFamily="2" charset="-122"/>
                <a:ea typeface="宋体" panose="02010600030101010101" pitchFamily="2" charset="-122"/>
              </a:rPr>
              <a:t>牵头部门：市住房城乡建设局</a:t>
            </a:r>
            <a:endParaRPr lang="zh-CN" altLang="en-US" sz="900" b="1">
              <a:latin typeface="宋体" panose="02010600030101010101" pitchFamily="2" charset="-122"/>
              <a:ea typeface="宋体" panose="02010600030101010101" pitchFamily="2" charset="-122"/>
            </a:endParaRPr>
          </a:p>
        </p:txBody>
      </p:sp>
      <p:graphicFrame>
        <p:nvGraphicFramePr>
          <p:cNvPr id="75" name="表格 74"/>
          <p:cNvGraphicFramePr/>
          <p:nvPr>
            <p:custDataLst>
              <p:tags r:id="rId13"/>
            </p:custDataLst>
          </p:nvPr>
        </p:nvGraphicFramePr>
        <p:xfrm>
          <a:off x="2987678" y="236874"/>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dirty="0">
                          <a:solidFill>
                            <a:schemeClr val="tx1"/>
                          </a:solidFill>
                          <a:latin typeface="宋体" panose="02010600030101010101" pitchFamily="2" charset="-122"/>
                          <a:ea typeface="宋体" panose="02010600030101010101" pitchFamily="2" charset="-122"/>
                        </a:rPr>
                        <a:t>第二阶段（工程建设规划许可阶段）</a:t>
                      </a:r>
                      <a:endParaRPr lang="zh-CN" altLang="en-US" sz="900" dirty="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76" name="表格 75"/>
          <p:cNvGraphicFramePr/>
          <p:nvPr>
            <p:custDataLst>
              <p:tags r:id="rId14"/>
            </p:custDataLst>
          </p:nvPr>
        </p:nvGraphicFramePr>
        <p:xfrm>
          <a:off x="5601339" y="236874"/>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第三阶段（施工许可阶段） </a:t>
                      </a:r>
                      <a:endParaRPr lang="zh-CN" altLang="en-US" sz="90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77" name="表格 76"/>
          <p:cNvGraphicFramePr/>
          <p:nvPr>
            <p:custDataLst>
              <p:tags r:id="rId15"/>
            </p:custDataLst>
          </p:nvPr>
        </p:nvGraphicFramePr>
        <p:xfrm>
          <a:off x="8361048" y="236874"/>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第四阶段（施工及竣工验收阶段）</a:t>
                      </a:r>
                      <a:endParaRPr lang="zh-CN" altLang="en-US" sz="90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graphicFrame>
        <p:nvGraphicFramePr>
          <p:cNvPr id="78" name="表格 77"/>
          <p:cNvGraphicFramePr/>
          <p:nvPr>
            <p:custDataLst>
              <p:tags r:id="rId16"/>
            </p:custDataLst>
          </p:nvPr>
        </p:nvGraphicFramePr>
        <p:xfrm>
          <a:off x="10749918" y="236874"/>
          <a:ext cx="1929765" cy="392431"/>
        </p:xfrm>
        <a:graphic>
          <a:graphicData uri="http://schemas.openxmlformats.org/drawingml/2006/table">
            <a:tbl>
              <a:tblPr firstRow="1" bandRow="1">
                <a:tableStyleId>{5C22544A-7EE6-4342-B048-85BDC9FD1C3A}</a:tableStyleId>
              </a:tblPr>
              <a:tblGrid>
                <a:gridCol w="1929765"/>
              </a:tblGrid>
              <a:tr h="392431">
                <a:tc>
                  <a:txBody>
                    <a:bodyPr/>
                    <a:lstStyle/>
                    <a:p>
                      <a:pPr algn="ctr">
                        <a:lnSpc>
                          <a:spcPct val="110000"/>
                        </a:lnSpc>
                        <a:buNone/>
                      </a:pPr>
                      <a:r>
                        <a:rPr lang="zh-CN" altLang="en-US" sz="900">
                          <a:solidFill>
                            <a:schemeClr val="tx1"/>
                          </a:solidFill>
                          <a:latin typeface="宋体" panose="02010600030101010101" pitchFamily="2" charset="-122"/>
                          <a:ea typeface="宋体" panose="02010600030101010101" pitchFamily="2" charset="-122"/>
                        </a:rPr>
                        <a:t>第五阶段（运营维护阶段）</a:t>
                      </a:r>
                      <a:endParaRPr lang="zh-CN" altLang="en-US" sz="900">
                        <a:solidFill>
                          <a:schemeClr val="tx1"/>
                        </a:solidFill>
                        <a:latin typeface="宋体" panose="02010600030101010101" pitchFamily="2" charset="-122"/>
                        <a:ea typeface="宋体" panose="02010600030101010101" pitchFamily="2" charset="-122"/>
                      </a:endParaRPr>
                    </a:p>
                  </a:txBody>
                  <a:tcPr marT="45719" marB="45719"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noFill/>
                  </a:tcPr>
                </a:tc>
              </a:tr>
            </a:tbl>
          </a:graphicData>
        </a:graphic>
      </p:graphicFrame>
      <p:cxnSp>
        <p:nvCxnSpPr>
          <p:cNvPr id="79" name="直接箭头连接符 78"/>
          <p:cNvCxnSpPr/>
          <p:nvPr>
            <p:custDataLst>
              <p:tags r:id="rId17"/>
            </p:custDataLst>
          </p:nvPr>
        </p:nvCxnSpPr>
        <p:spPr>
          <a:xfrm flipV="1">
            <a:off x="2556511" y="2944115"/>
            <a:ext cx="186054" cy="3175"/>
          </a:xfrm>
          <a:prstGeom prst="straightConnector1">
            <a:avLst/>
          </a:prstGeom>
          <a:ln>
            <a:tailEnd type="triangle" w="med" len="med"/>
          </a:ln>
        </p:spPr>
        <p:style>
          <a:lnRef idx="3">
            <a:schemeClr val="dk1"/>
          </a:lnRef>
          <a:fillRef idx="0">
            <a:schemeClr val="dk1"/>
          </a:fillRef>
          <a:effectRef idx="2">
            <a:schemeClr val="dk1"/>
          </a:effectRef>
          <a:fontRef idx="minor">
            <a:schemeClr val="tx1"/>
          </a:fontRef>
        </p:style>
      </p:cxnSp>
      <p:cxnSp>
        <p:nvCxnSpPr>
          <p:cNvPr id="10" name="直接箭头连接符 9"/>
          <p:cNvCxnSpPr/>
          <p:nvPr>
            <p:custDataLst>
              <p:tags r:id="rId18"/>
            </p:custDataLst>
          </p:nvPr>
        </p:nvCxnSpPr>
        <p:spPr>
          <a:xfrm flipV="1">
            <a:off x="5163821" y="2947289"/>
            <a:ext cx="186054" cy="3175"/>
          </a:xfrm>
          <a:prstGeom prst="straightConnector1">
            <a:avLst/>
          </a:prstGeom>
          <a:ln>
            <a:tailEnd type="triangle" w="med" len="med"/>
          </a:ln>
        </p:spPr>
        <p:style>
          <a:lnRef idx="3">
            <a:schemeClr val="dk1"/>
          </a:lnRef>
          <a:fillRef idx="0">
            <a:schemeClr val="dk1"/>
          </a:fillRef>
          <a:effectRef idx="2">
            <a:schemeClr val="dk1"/>
          </a:effectRef>
          <a:fontRef idx="minor">
            <a:schemeClr val="tx1"/>
          </a:fontRef>
        </p:style>
      </p:cxnSp>
      <p:cxnSp>
        <p:nvCxnSpPr>
          <p:cNvPr id="11" name="直接箭头连接符 10"/>
          <p:cNvCxnSpPr/>
          <p:nvPr>
            <p:custDataLst>
              <p:tags r:id="rId19"/>
            </p:custDataLst>
          </p:nvPr>
        </p:nvCxnSpPr>
        <p:spPr>
          <a:xfrm flipV="1">
            <a:off x="7769861" y="2940939"/>
            <a:ext cx="186054" cy="3175"/>
          </a:xfrm>
          <a:prstGeom prst="straightConnector1">
            <a:avLst/>
          </a:prstGeom>
          <a:ln>
            <a:tailEnd type="triangle" w="med" len="med"/>
          </a:ln>
        </p:spPr>
        <p:style>
          <a:lnRef idx="3">
            <a:schemeClr val="dk1"/>
          </a:lnRef>
          <a:fillRef idx="0">
            <a:schemeClr val="dk1"/>
          </a:fillRef>
          <a:effectRef idx="2">
            <a:schemeClr val="dk1"/>
          </a:effectRef>
          <a:fontRef idx="minor">
            <a:schemeClr val="tx1"/>
          </a:fontRef>
        </p:style>
      </p:cxnSp>
      <p:cxnSp>
        <p:nvCxnSpPr>
          <p:cNvPr id="12" name="直接箭头连接符 11"/>
          <p:cNvCxnSpPr/>
          <p:nvPr>
            <p:custDataLst>
              <p:tags r:id="rId20"/>
            </p:custDataLst>
          </p:nvPr>
        </p:nvCxnSpPr>
        <p:spPr>
          <a:xfrm flipV="1">
            <a:off x="10694036" y="2937764"/>
            <a:ext cx="186054" cy="3175"/>
          </a:xfrm>
          <a:prstGeom prst="straightConnector1">
            <a:avLst/>
          </a:prstGeom>
          <a:ln>
            <a:tailEnd type="triangle" w="med" len="med"/>
          </a:ln>
        </p:spPr>
        <p:style>
          <a:lnRef idx="3">
            <a:schemeClr val="dk1"/>
          </a:lnRef>
          <a:fillRef idx="0">
            <a:schemeClr val="dk1"/>
          </a:fillRef>
          <a:effectRef idx="2">
            <a:schemeClr val="dk1"/>
          </a:effectRef>
          <a:fontRef idx="minor">
            <a:schemeClr val="tx1"/>
          </a:fontRef>
        </p:style>
      </p:cxnSp>
    </p:spTree>
    <p:custDataLst>
      <p:tags r:id="rId2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xml><?xml version="1.0" encoding="utf-8"?>
<p:tagLst xmlns:p="http://schemas.openxmlformats.org/presentationml/2006/main">
  <p:tag name="KSO_WM_UNIT_TABLE_BEAUTIFY" val="smartTable{dcfc2e3d-1747-4210-8578-f27b12cc4757}"/>
  <p:tag name="TABLE_ENDDRAG_ORIGIN_RECT" val="105*30"/>
  <p:tag name="TABLE_ENDDRAG_RECT" val="630*261*105*30"/>
</p:tagLst>
</file>

<file path=ppt/tags/tag17.xml><?xml version="1.0" encoding="utf-8"?>
<p:tagLst xmlns:p="http://schemas.openxmlformats.org/presentationml/2006/main">
  <p:tag name="KSO_WM_UNIT_TABLE_BEAUTIFY" val="smartTable{117bd8ee-d7b0-4549-9c4a-3b0b60f08c16}"/>
  <p:tag name="TABLE_ENDDRAG_ORIGIN_RECT" val="151*147"/>
  <p:tag name="TABLE_ENDDRAG_RECT" val="167*41*151*147"/>
  <p:tag name="KSO_WM_BEAUTIFY_FLAG" val=""/>
</p:tagLst>
</file>

<file path=ppt/tags/tag18.xml><?xml version="1.0" encoding="utf-8"?>
<p:tagLst xmlns:p="http://schemas.openxmlformats.org/presentationml/2006/main">
  <p:tag name="KSO_WM_UNIT_TABLE_BEAUTIFY" val="smartTable{8c666082-6491-40eb-91a0-19fedb10f953}"/>
  <p:tag name="TABLE_ENDDRAG_ORIGIN_RECT" val="136*237"/>
  <p:tag name="TABLE_ENDDRAG_RECT" val="145*177*136*237"/>
  <p:tag name="KSO_WM_BEAUTIFY_FLAG" val=""/>
</p:tagLst>
</file>

<file path=ppt/tags/tag19.xml><?xml version="1.0" encoding="utf-8"?>
<p:tagLst xmlns:p="http://schemas.openxmlformats.org/presentationml/2006/main">
  <p:tag name="KSO_WM_UNIT_TABLE_BEAUTIFY" val="smartTable{93feb494-2bb5-4958-acd6-420401e1ce50}"/>
  <p:tag name="TABLE_ENDDRAG_ORIGIN_RECT" val="137*427"/>
  <p:tag name="TABLE_ENDDRAG_RECT" val="3*122*137*427"/>
  <p:tag name="KSO_WM_BEAUTIFY_FLAG" val=""/>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0.xml><?xml version="1.0" encoding="utf-8"?>
<p:tagLst xmlns:p="http://schemas.openxmlformats.org/presentationml/2006/main">
  <p:tag name="KSO_WM_UNIT_TABLE_BEAUTIFY" val="smartTable{1d70b104-14a1-4241-b7cb-3f33bcc7c3c3}"/>
  <p:tag name="TABLE_ENDDRAG_ORIGIN_RECT" val="191*328"/>
  <p:tag name="TABLE_ENDDRAG_RECT" val="4*276*191*328"/>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0.xml><?xml version="1.0" encoding="utf-8"?>
<p:tagLst xmlns:p="http://schemas.openxmlformats.org/presentationml/2006/main">
  <p:tag name="KSO_WM_UNIT_TABLE_BEAUTIFY" val="smartTable{dcfc2e3d-1747-4210-8578-f27b12cc4757}"/>
  <p:tag name="TABLE_ENDDRAG_ORIGIN_RECT" val="69*30"/>
  <p:tag name="TABLE_ENDDRAG_RECT" val="235*210*69*30"/>
</p:tagLst>
</file>

<file path=ppt/tags/tag41.xml><?xml version="1.0" encoding="utf-8"?>
<p:tagLst xmlns:p="http://schemas.openxmlformats.org/presentationml/2006/main">
  <p:tag name="KSO_WM_UNIT_TABLE_BEAUTIFY" val="smartTable{117bd8ee-d7b0-4549-9c4a-3b0b60f08c16}"/>
  <p:tag name="TABLE_ENDDRAG_ORIGIN_RECT" val="151*147"/>
  <p:tag name="TABLE_ENDDRAG_RECT" val="167*41*151*147"/>
  <p:tag name="KSO_WM_BEAUTIFY_FLAG" val=""/>
</p:tagLst>
</file>

<file path=ppt/tags/tag42.xml><?xml version="1.0" encoding="utf-8"?>
<p:tagLst xmlns:p="http://schemas.openxmlformats.org/presentationml/2006/main">
  <p:tag name="KSO_WM_UNIT_TABLE_BEAUTIFY" val="smartTable{8c666082-6491-40eb-91a0-19fedb10f953}"/>
  <p:tag name="TABLE_ENDDRAG_ORIGIN_RECT" val="136*237"/>
  <p:tag name="TABLE_ENDDRAG_RECT" val="145*177*136*237"/>
  <p:tag name="KSO_WM_BEAUTIFY_FLAG" val=""/>
</p:tagLst>
</file>

<file path=ppt/tags/tag43.xml><?xml version="1.0" encoding="utf-8"?>
<p:tagLst xmlns:p="http://schemas.openxmlformats.org/presentationml/2006/main">
  <p:tag name="KSO_WM_UNIT_TABLE_BEAUTIFY" val="smartTable{93feb494-2bb5-4958-acd6-420401e1ce50}"/>
  <p:tag name="TABLE_ENDDRAG_ORIGIN_RECT" val="137*427"/>
  <p:tag name="TABLE_ENDDRAG_RECT" val="3*122*137*427"/>
  <p:tag name="KSO_WM_BEAUTIFY_FLAG" val=""/>
</p:tagLst>
</file>

<file path=ppt/tags/tag44.xml><?xml version="1.0" encoding="utf-8"?>
<p:tagLst xmlns:p="http://schemas.openxmlformats.org/presentationml/2006/main">
  <p:tag name="KSO_WM_UNIT_TABLE_BEAUTIFY" val="smartTable{1d70b104-14a1-4241-b7cb-3f33bcc7c3c3}"/>
  <p:tag name="TABLE_ENDDRAG_ORIGIN_RECT" val="191*328"/>
  <p:tag name="TABLE_ENDDRAG_RECT" val="4*276*191*328"/>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0.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1.xml><?xml version="1.0" encoding="utf-8"?>
<p:tagLst xmlns:p="http://schemas.openxmlformats.org/presentationml/2006/main">
  <p:tag name="COMMONDATA" val="eyJoZGlkIjoiYmRjOGJmYWQ4MWEwZDY0N2NiOGRhYTAwNTYwNDg3NjIifQ=="/>
  <p:tag name="KSO_WPP_MARK_KEY" val="ff6649c5-2ead-48c6-a2ee-fc2f8b1d3f4a"/>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3324</Words>
  <Application>WPS 演示</Application>
  <PresentationFormat>自定义</PresentationFormat>
  <Paragraphs>312</Paragraphs>
  <Slides>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黑体</vt:lpstr>
      <vt:lpstr>PMingLiU</vt:lpstr>
      <vt:lpstr>微软雅黑</vt:lpstr>
      <vt:lpstr>Arial Unicode MS</vt:lpstr>
      <vt:lpstr>Calibri Light</vt:lpstr>
      <vt:lpstr>等线 Light</vt:lpstr>
      <vt:lpstr>等线</vt:lpstr>
      <vt:lpstr>Calibri</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llj</dc:creator>
  <cp:lastModifiedBy>蔡小花</cp:lastModifiedBy>
  <cp:revision>175</cp:revision>
  <dcterms:created xsi:type="dcterms:W3CDTF">2019-06-19T02:08:00Z</dcterms:created>
  <dcterms:modified xsi:type="dcterms:W3CDTF">2023-09-15T01:43:17Z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2052-11.8.2.10393</vt:lpwstr>
  </property>
  <property fmtid="{D5CDD505-2E9C-101B-9397-08002B2CF9AE}" pid="3" name="ICV">
    <vt:lpwstr>EEA688D5720C4518ACD9D51F2ABFB7BA_11</vt:lpwstr>
  </property>
</Properties>
</file>